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4" r:id="rId20"/>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userDrawn="1">
          <p15:clr>
            <a:srgbClr val="A4A3A4"/>
          </p15:clr>
        </p15:guide>
        <p15:guide id="2" pos="23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6633"/>
    <a:srgbClr val="FF6600"/>
    <a:srgbClr val="339966"/>
    <a:srgbClr val="CC0099"/>
    <a:srgbClr val="003399"/>
    <a:srgbClr val="FFCC00"/>
    <a:srgbClr val="FEC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5" autoAdjust="0"/>
    <p:restoredTop sz="94660"/>
  </p:normalViewPr>
  <p:slideViewPr>
    <p:cSldViewPr snapToGrid="0" showGuides="1">
      <p:cViewPr varScale="1">
        <p:scale>
          <a:sx n="74" d="100"/>
          <a:sy n="74" d="100"/>
        </p:scale>
        <p:origin x="3174" y="90"/>
      </p:cViewPr>
      <p:guideLst>
        <p:guide orient="horz" pos="3368"/>
        <p:guide pos="23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98F529-6094-4C6D-B575-AC01C95A344B}" type="datetimeFigureOut">
              <a:rPr lang="lt-LT" smtClean="0"/>
              <a:t>2018-04-25</a:t>
            </a:fld>
            <a:endParaRPr lang="lt-LT"/>
          </a:p>
        </p:txBody>
      </p:sp>
      <p:sp>
        <p:nvSpPr>
          <p:cNvPr id="4" name="Skaidrės vaizdo vietos rezervavimo ženklas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2EE95-CC43-4DFF-849F-48D97DAA6BE0}" type="slidenum">
              <a:rPr lang="lt-LT" smtClean="0"/>
              <a:t>‹#›</a:t>
            </a:fld>
            <a:endParaRPr lang="lt-LT"/>
          </a:p>
        </p:txBody>
      </p:sp>
    </p:spTree>
    <p:extLst>
      <p:ext uri="{BB962C8B-B14F-4D97-AF65-F5344CB8AC3E}">
        <p14:creationId xmlns:p14="http://schemas.microsoft.com/office/powerpoint/2010/main" val="2281912467"/>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lt-LT"/>
              <a:t>Spustelėję redaguokite stilių</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0ADF2EBD-1C0A-4EC4-B921-33E91D8EBCA4}" type="datetime1">
              <a:rPr lang="lt-LT" smtClean="0"/>
              <a:t>2018-04-25</a:t>
            </a:fld>
            <a:endParaRPr lang="lt-LT" dirty="0"/>
          </a:p>
        </p:txBody>
      </p:sp>
      <p:sp>
        <p:nvSpPr>
          <p:cNvPr id="5" name="Footer Placeholder 4"/>
          <p:cNvSpPr>
            <a:spLocks noGrp="1"/>
          </p:cNvSpPr>
          <p:nvPr>
            <p:ph type="ftr" sz="quarter" idx="11"/>
          </p:nvPr>
        </p:nvSpPr>
        <p:spPr/>
        <p:txBody>
          <a:bodyPr/>
          <a:lstStyle/>
          <a:p>
            <a:endParaRPr lang="lt-LT" dirty="0"/>
          </a:p>
        </p:txBody>
      </p:sp>
      <p:sp>
        <p:nvSpPr>
          <p:cNvPr id="6" name="Slide Number Placeholder 5"/>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128198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EEA0F2E7-D62F-415C-B9F6-D2F3B2BE877E}" type="datetime1">
              <a:rPr lang="lt-LT" smtClean="0"/>
              <a:t>2018-04-25</a:t>
            </a:fld>
            <a:endParaRPr lang="lt-LT" dirty="0"/>
          </a:p>
        </p:txBody>
      </p:sp>
      <p:sp>
        <p:nvSpPr>
          <p:cNvPr id="5" name="Footer Placeholder 4"/>
          <p:cNvSpPr>
            <a:spLocks noGrp="1"/>
          </p:cNvSpPr>
          <p:nvPr>
            <p:ph type="ftr" sz="quarter" idx="11"/>
          </p:nvPr>
        </p:nvSpPr>
        <p:spPr/>
        <p:txBody>
          <a:bodyPr/>
          <a:lstStyle/>
          <a:p>
            <a:endParaRPr lang="lt-LT" dirty="0"/>
          </a:p>
        </p:txBody>
      </p:sp>
      <p:sp>
        <p:nvSpPr>
          <p:cNvPr id="6" name="Slide Number Placeholder 5"/>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406578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lt-LT"/>
              <a:t>Spustelėję redaguokite stilių</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17E3714A-6922-47E5-93B9-B43A48D05F79}" type="datetime1">
              <a:rPr lang="lt-LT" smtClean="0"/>
              <a:t>2018-04-25</a:t>
            </a:fld>
            <a:endParaRPr lang="lt-LT" dirty="0"/>
          </a:p>
        </p:txBody>
      </p:sp>
      <p:sp>
        <p:nvSpPr>
          <p:cNvPr id="5" name="Footer Placeholder 4"/>
          <p:cNvSpPr>
            <a:spLocks noGrp="1"/>
          </p:cNvSpPr>
          <p:nvPr>
            <p:ph type="ftr" sz="quarter" idx="11"/>
          </p:nvPr>
        </p:nvSpPr>
        <p:spPr/>
        <p:txBody>
          <a:bodyPr/>
          <a:lstStyle/>
          <a:p>
            <a:endParaRPr lang="lt-LT" dirty="0"/>
          </a:p>
        </p:txBody>
      </p:sp>
      <p:sp>
        <p:nvSpPr>
          <p:cNvPr id="6" name="Slide Number Placeholder 5"/>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3029434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DE3CA2A6-A789-4F66-8678-95EBA4CD3E29}" type="datetime1">
              <a:rPr lang="lt-LT" smtClean="0"/>
              <a:t>2018-04-25</a:t>
            </a:fld>
            <a:endParaRPr lang="lt-LT" dirty="0"/>
          </a:p>
        </p:txBody>
      </p:sp>
      <p:sp>
        <p:nvSpPr>
          <p:cNvPr id="5" name="Footer Placeholder 4"/>
          <p:cNvSpPr>
            <a:spLocks noGrp="1"/>
          </p:cNvSpPr>
          <p:nvPr>
            <p:ph type="ftr" sz="quarter" idx="11"/>
          </p:nvPr>
        </p:nvSpPr>
        <p:spPr/>
        <p:txBody>
          <a:bodyPr/>
          <a:lstStyle/>
          <a:p>
            <a:endParaRPr lang="lt-LT" dirty="0"/>
          </a:p>
        </p:txBody>
      </p:sp>
      <p:sp>
        <p:nvSpPr>
          <p:cNvPr id="6" name="Slide Number Placeholder 5"/>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2029145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lt-LT"/>
              <a:t>Spustelėję redaguokite stilių</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53CCC6A8-3043-470D-8F98-2EC0B57C36D8}" type="datetime1">
              <a:rPr lang="lt-LT" smtClean="0"/>
              <a:t>2018-04-25</a:t>
            </a:fld>
            <a:endParaRPr lang="lt-LT" dirty="0"/>
          </a:p>
        </p:txBody>
      </p:sp>
      <p:sp>
        <p:nvSpPr>
          <p:cNvPr id="5" name="Footer Placeholder 4"/>
          <p:cNvSpPr>
            <a:spLocks noGrp="1"/>
          </p:cNvSpPr>
          <p:nvPr>
            <p:ph type="ftr" sz="quarter" idx="11"/>
          </p:nvPr>
        </p:nvSpPr>
        <p:spPr/>
        <p:txBody>
          <a:bodyPr/>
          <a:lstStyle/>
          <a:p>
            <a:endParaRPr lang="lt-LT" dirty="0"/>
          </a:p>
        </p:txBody>
      </p:sp>
      <p:sp>
        <p:nvSpPr>
          <p:cNvPr id="6" name="Slide Number Placeholder 5"/>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215422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48001FF3-D3B8-4F5F-B9D5-7CBFB0BDAE1C}" type="datetime1">
              <a:rPr lang="lt-LT" smtClean="0"/>
              <a:t>2018-04-25</a:t>
            </a:fld>
            <a:endParaRPr lang="lt-LT" dirty="0"/>
          </a:p>
        </p:txBody>
      </p:sp>
      <p:sp>
        <p:nvSpPr>
          <p:cNvPr id="6" name="Footer Placeholder 5"/>
          <p:cNvSpPr>
            <a:spLocks noGrp="1"/>
          </p:cNvSpPr>
          <p:nvPr>
            <p:ph type="ftr" sz="quarter" idx="11"/>
          </p:nvPr>
        </p:nvSpPr>
        <p:spPr/>
        <p:txBody>
          <a:bodyPr/>
          <a:lstStyle/>
          <a:p>
            <a:endParaRPr lang="lt-LT" dirty="0"/>
          </a:p>
        </p:txBody>
      </p:sp>
      <p:sp>
        <p:nvSpPr>
          <p:cNvPr id="7" name="Slide Number Placeholder 6"/>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419128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lt-LT"/>
              <a:t>Spustelėję redaguokite stilių</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lt-LT"/>
              <a:t>Redaguokite šablono teksto stilius</a:t>
            </a:r>
          </a:p>
        </p:txBody>
      </p:sp>
      <p:sp>
        <p:nvSpPr>
          <p:cNvPr id="4" name="Content Placeholder 3"/>
          <p:cNvSpPr>
            <a:spLocks noGrp="1"/>
          </p:cNvSpPr>
          <p:nvPr>
            <p:ph sz="half" idx="2"/>
          </p:nvPr>
        </p:nvSpPr>
        <p:spPr>
          <a:xfrm>
            <a:off x="520713" y="3905482"/>
            <a:ext cx="3198096" cy="5744375"/>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lt-LT"/>
              <a:t>Redaguokite šablono teksto stilius</a:t>
            </a:r>
          </a:p>
        </p:txBody>
      </p:sp>
      <p:sp>
        <p:nvSpPr>
          <p:cNvPr id="6" name="Content Placeholder 5"/>
          <p:cNvSpPr>
            <a:spLocks noGrp="1"/>
          </p:cNvSpPr>
          <p:nvPr>
            <p:ph sz="quarter" idx="4"/>
          </p:nvPr>
        </p:nvSpPr>
        <p:spPr>
          <a:xfrm>
            <a:off x="3827086" y="3905482"/>
            <a:ext cx="3213847" cy="5744375"/>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C3775BE5-58F8-440B-B796-2E39747AFBDB}" type="datetime1">
              <a:rPr lang="lt-LT" smtClean="0"/>
              <a:t>2018-04-25</a:t>
            </a:fld>
            <a:endParaRPr lang="lt-LT" dirty="0"/>
          </a:p>
        </p:txBody>
      </p:sp>
      <p:sp>
        <p:nvSpPr>
          <p:cNvPr id="8" name="Footer Placeholder 7"/>
          <p:cNvSpPr>
            <a:spLocks noGrp="1"/>
          </p:cNvSpPr>
          <p:nvPr>
            <p:ph type="ftr" sz="quarter" idx="11"/>
          </p:nvPr>
        </p:nvSpPr>
        <p:spPr/>
        <p:txBody>
          <a:bodyPr/>
          <a:lstStyle/>
          <a:p>
            <a:endParaRPr lang="lt-LT" dirty="0"/>
          </a:p>
        </p:txBody>
      </p:sp>
      <p:sp>
        <p:nvSpPr>
          <p:cNvPr id="9" name="Slide Number Placeholder 8"/>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359690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5EE22C45-8145-4D1A-8A32-DB3D435C10B6}" type="datetime1">
              <a:rPr lang="lt-LT" smtClean="0"/>
              <a:t>2018-04-25</a:t>
            </a:fld>
            <a:endParaRPr lang="lt-LT" dirty="0"/>
          </a:p>
        </p:txBody>
      </p:sp>
      <p:sp>
        <p:nvSpPr>
          <p:cNvPr id="4" name="Footer Placeholder 3"/>
          <p:cNvSpPr>
            <a:spLocks noGrp="1"/>
          </p:cNvSpPr>
          <p:nvPr>
            <p:ph type="ftr" sz="quarter" idx="11"/>
          </p:nvPr>
        </p:nvSpPr>
        <p:spPr/>
        <p:txBody>
          <a:bodyPr/>
          <a:lstStyle/>
          <a:p>
            <a:endParaRPr lang="lt-LT" dirty="0"/>
          </a:p>
        </p:txBody>
      </p:sp>
      <p:sp>
        <p:nvSpPr>
          <p:cNvPr id="5" name="Slide Number Placeholder 4"/>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13270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71E0C4-C1A0-4A9B-9523-D7E3BC1A72DF}" type="datetime1">
              <a:rPr lang="lt-LT" smtClean="0"/>
              <a:t>2018-04-25</a:t>
            </a:fld>
            <a:endParaRPr lang="lt-LT" dirty="0"/>
          </a:p>
        </p:txBody>
      </p:sp>
      <p:sp>
        <p:nvSpPr>
          <p:cNvPr id="3" name="Footer Placeholder 2"/>
          <p:cNvSpPr>
            <a:spLocks noGrp="1"/>
          </p:cNvSpPr>
          <p:nvPr>
            <p:ph type="ftr" sz="quarter" idx="11"/>
          </p:nvPr>
        </p:nvSpPr>
        <p:spPr/>
        <p:txBody>
          <a:bodyPr/>
          <a:lstStyle/>
          <a:p>
            <a:endParaRPr lang="lt-LT" dirty="0"/>
          </a:p>
        </p:txBody>
      </p:sp>
      <p:sp>
        <p:nvSpPr>
          <p:cNvPr id="4" name="Slide Number Placeholder 3"/>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218233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lt-LT"/>
              <a:t>Spustelėję redaguokite stilių</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lt-LT"/>
              <a:t>Redaguokite šablono teksto stilius</a:t>
            </a:r>
          </a:p>
        </p:txBody>
      </p:sp>
      <p:sp>
        <p:nvSpPr>
          <p:cNvPr id="5" name="Date Placeholder 4"/>
          <p:cNvSpPr>
            <a:spLocks noGrp="1"/>
          </p:cNvSpPr>
          <p:nvPr>
            <p:ph type="dt" sz="half" idx="10"/>
          </p:nvPr>
        </p:nvSpPr>
        <p:spPr/>
        <p:txBody>
          <a:bodyPr/>
          <a:lstStyle/>
          <a:p>
            <a:fld id="{07F21BAD-7F53-4AE8-9D50-0A4A83033C63}" type="datetime1">
              <a:rPr lang="lt-LT" smtClean="0"/>
              <a:t>2018-04-25</a:t>
            </a:fld>
            <a:endParaRPr lang="lt-LT" dirty="0"/>
          </a:p>
        </p:txBody>
      </p:sp>
      <p:sp>
        <p:nvSpPr>
          <p:cNvPr id="6" name="Footer Placeholder 5"/>
          <p:cNvSpPr>
            <a:spLocks noGrp="1"/>
          </p:cNvSpPr>
          <p:nvPr>
            <p:ph type="ftr" sz="quarter" idx="11"/>
          </p:nvPr>
        </p:nvSpPr>
        <p:spPr/>
        <p:txBody>
          <a:bodyPr/>
          <a:lstStyle/>
          <a:p>
            <a:endParaRPr lang="lt-LT" dirty="0"/>
          </a:p>
        </p:txBody>
      </p:sp>
      <p:sp>
        <p:nvSpPr>
          <p:cNvPr id="7" name="Slide Number Placeholder 6"/>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193368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lt-LT"/>
              <a:t>Spustelėję redaguokite stilių</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lt-LT" dirty="0"/>
              <a:t>Spustelėkite piktogramą norėdami įtraukti paveikslėlį</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lt-LT"/>
              <a:t>Redaguokite šablono teksto stilius</a:t>
            </a:r>
          </a:p>
        </p:txBody>
      </p:sp>
      <p:sp>
        <p:nvSpPr>
          <p:cNvPr id="5" name="Date Placeholder 4"/>
          <p:cNvSpPr>
            <a:spLocks noGrp="1"/>
          </p:cNvSpPr>
          <p:nvPr>
            <p:ph type="dt" sz="half" idx="10"/>
          </p:nvPr>
        </p:nvSpPr>
        <p:spPr/>
        <p:txBody>
          <a:bodyPr/>
          <a:lstStyle/>
          <a:p>
            <a:fld id="{BEF6317D-DFBA-4B44-B554-39D93EC76E43}" type="datetime1">
              <a:rPr lang="lt-LT" smtClean="0"/>
              <a:t>2018-04-25</a:t>
            </a:fld>
            <a:endParaRPr lang="lt-LT" dirty="0"/>
          </a:p>
        </p:txBody>
      </p:sp>
      <p:sp>
        <p:nvSpPr>
          <p:cNvPr id="6" name="Footer Placeholder 5"/>
          <p:cNvSpPr>
            <a:spLocks noGrp="1"/>
          </p:cNvSpPr>
          <p:nvPr>
            <p:ph type="ftr" sz="quarter" idx="11"/>
          </p:nvPr>
        </p:nvSpPr>
        <p:spPr/>
        <p:txBody>
          <a:bodyPr/>
          <a:lstStyle/>
          <a:p>
            <a:endParaRPr lang="lt-LT" dirty="0"/>
          </a:p>
        </p:txBody>
      </p:sp>
      <p:sp>
        <p:nvSpPr>
          <p:cNvPr id="7" name="Slide Number Placeholder 6"/>
          <p:cNvSpPr>
            <a:spLocks noGrp="1"/>
          </p:cNvSpPr>
          <p:nvPr>
            <p:ph type="sldNum" sz="quarter" idx="12"/>
          </p:nvPr>
        </p:nvSpPr>
        <p:spPr/>
        <p:txBody>
          <a:bodyPr/>
          <a:lstStyle/>
          <a:p>
            <a:fld id="{4997B49A-0CF8-4131-A5B4-0B3729E6ED3D}" type="slidenum">
              <a:rPr lang="lt-LT" smtClean="0"/>
              <a:t>‹#›</a:t>
            </a:fld>
            <a:endParaRPr lang="lt-LT" dirty="0"/>
          </a:p>
        </p:txBody>
      </p:sp>
    </p:spTree>
    <p:extLst>
      <p:ext uri="{BB962C8B-B14F-4D97-AF65-F5344CB8AC3E}">
        <p14:creationId xmlns:p14="http://schemas.microsoft.com/office/powerpoint/2010/main" val="2627456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lt-LT"/>
              <a:t>Spustelėję redaguokite stilių</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ABFD8356-5896-4BFB-B5CC-9895204DE1A1}" type="datetime1">
              <a:rPr lang="lt-LT" smtClean="0"/>
              <a:t>2018-04-25</a:t>
            </a:fld>
            <a:endParaRPr lang="lt-LT" dirty="0"/>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lt-LT" dirty="0"/>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4997B49A-0CF8-4131-A5B4-0B3729E6ED3D}" type="slidenum">
              <a:rPr lang="lt-LT" smtClean="0"/>
              <a:t>‹#›</a:t>
            </a:fld>
            <a:endParaRPr lang="lt-LT" dirty="0"/>
          </a:p>
        </p:txBody>
      </p:sp>
    </p:spTree>
    <p:extLst>
      <p:ext uri="{BB962C8B-B14F-4D97-AF65-F5344CB8AC3E}">
        <p14:creationId xmlns:p14="http://schemas.microsoft.com/office/powerpoint/2010/main" val="17482019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1.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8.png"/><Relationship Id="rId3" Type="http://schemas.openxmlformats.org/officeDocument/2006/relationships/hyperlink" Target="mailto:vpmfmigle@gmail.com" TargetMode="External"/><Relationship Id="rId7" Type="http://schemas.openxmlformats.org/officeDocument/2006/relationships/image" Target="../media/image48.svg"/><Relationship Id="rId12"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52.svg"/><Relationship Id="rId5" Type="http://schemas.openxmlformats.org/officeDocument/2006/relationships/hyperlink" Target="https://www.facebook.com/vpmfmigle/" TargetMode="External"/><Relationship Id="rId10" Type="http://schemas.openxmlformats.org/officeDocument/2006/relationships/image" Target="../media/image44.png"/><Relationship Id="rId4" Type="http://schemas.openxmlformats.org/officeDocument/2006/relationships/hyperlink" Target="http://migle.vvf.viko.lt/" TargetMode="External"/><Relationship Id="rId9"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Vaizdo rezultatas pagal uÅ¾klausÄ âwatercolor candyâ">
            <a:extLst>
              <a:ext uri="{FF2B5EF4-FFF2-40B4-BE49-F238E27FC236}">
                <a16:creationId xmlns:a16="http://schemas.microsoft.com/office/drawing/2014/main" id="{A3663EDB-9565-49F8-A40C-BB7E9A611B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1358660" y="1590590"/>
            <a:ext cx="10740856" cy="75596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SusijÄs vaizdas">
            <a:extLst>
              <a:ext uri="{FF2B5EF4-FFF2-40B4-BE49-F238E27FC236}">
                <a16:creationId xmlns:a16="http://schemas.microsoft.com/office/drawing/2014/main" id="{6FB58F73-35E2-4659-94CC-99207F2C690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54558" y="3250254"/>
            <a:ext cx="4314421" cy="4297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D5B246-1608-4A52-84AA-8E67A8F482EA}"/>
              </a:ext>
            </a:extLst>
          </p:cNvPr>
          <p:cNvSpPr txBox="1"/>
          <p:nvPr/>
        </p:nvSpPr>
        <p:spPr>
          <a:xfrm>
            <a:off x="1180266" y="4115878"/>
            <a:ext cx="5495582" cy="33547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MV Boli" panose="02000500030200090000" pitchFamily="2" charset="0"/>
                <a:ea typeface="Linux Libertine Display G" panose="02000503000000000000" pitchFamily="2" charset="0"/>
                <a:cs typeface="MV Boli" panose="02000500030200090000" pitchFamily="2" charset="0"/>
              </a:rPr>
              <a:t>IB „</a:t>
            </a:r>
            <a:r>
              <a:rPr kumimoji="0" lang="lt-LT" sz="4400" b="1" i="0" u="none" strike="noStrike" kern="1200" cap="none" spc="0" normalizeH="0" baseline="0" noProof="0" dirty="0">
                <a:ln>
                  <a:noFill/>
                </a:ln>
                <a:effectLst/>
                <a:uLnTx/>
                <a:uFillTx/>
                <a:latin typeface="MV Boli" panose="02000500030200090000" pitchFamily="2" charset="0"/>
                <a:ea typeface="Linux Libertine Display G" panose="02000503000000000000" pitchFamily="2" charset="0"/>
                <a:cs typeface="MV Boli" panose="02000500030200090000" pitchFamily="2" charset="0"/>
              </a:rPr>
              <a:t>Miglė</a:t>
            </a:r>
            <a:r>
              <a:rPr kumimoji="0" lang="lt-LT" sz="4400" b="1" i="0" u="none" strike="noStrike" kern="1200" cap="none" spc="0" normalizeH="0" baseline="0" noProof="0" dirty="0" smtClean="0">
                <a:ln>
                  <a:noFill/>
                </a:ln>
                <a:effectLst/>
                <a:uLnTx/>
                <a:uFillTx/>
                <a:latin typeface="MV Boli" panose="02000500030200090000" pitchFamily="2" charset="0"/>
                <a:ea typeface="Linux Libertine Display G" panose="02000503000000000000" pitchFamily="2" charset="0"/>
                <a:cs typeface="MV Boli" panose="02000500030200090000" pitchFamily="2" charset="0"/>
              </a:rPr>
              <a:t>“</a:t>
            </a:r>
            <a:endParaRPr lang="en-US" sz="4400" b="1" dirty="0">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t-LT" sz="2800" b="1" i="0" u="none" strike="noStrike" kern="1200" cap="none" spc="0" normalizeH="0" baseline="0" noProof="0" dirty="0">
              <a:ln>
                <a:noFill/>
              </a:ln>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3600" b="1" i="0" u="none" strike="noStrike" kern="1200" cap="none" spc="0" normalizeH="0" baseline="0" noProof="0" dirty="0">
                <a:ln>
                  <a:noFill/>
                </a:ln>
                <a:effectLst/>
                <a:uLnTx/>
                <a:uFillTx/>
                <a:latin typeface="MV Boli" panose="02000500030200090000" pitchFamily="2" charset="0"/>
                <a:ea typeface="Linux Libertine Display G" panose="02000503000000000000" pitchFamily="2" charset="0"/>
                <a:cs typeface="MV Boli" panose="02000500030200090000" pitchFamily="2" charset="0"/>
              </a:rPr>
              <a:t>Katalogas</a:t>
            </a:r>
            <a:r>
              <a:rPr kumimoji="0" lang="en-US" sz="3600" b="1" i="0" u="none" strike="noStrike" kern="1200" cap="none" spc="0" normalizeH="0" baseline="0" noProof="0" dirty="0" smtClean="0">
                <a:ln>
                  <a:noFill/>
                </a:ln>
                <a:effectLst/>
                <a:uLnTx/>
                <a:uFillTx/>
                <a:latin typeface="MV Boli" panose="02000500030200090000" pitchFamily="2" charset="0"/>
                <a:ea typeface="Linux Libertine Display G" panose="02000503000000000000" pitchFamily="2" charset="0"/>
                <a:cs typeface="MV Boli" panose="02000500030200090000" pitchFamily="2" charset="0"/>
              </a:rPr>
              <a:t>/Catalogue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4400" b="1" i="0" u="none" strike="noStrike" kern="1200" cap="none" spc="0" normalizeH="0" baseline="0" noProof="0" dirty="0" smtClean="0">
                <a:ln>
                  <a:noFill/>
                </a:ln>
                <a:effectLst/>
                <a:uLnTx/>
                <a:uFillTx/>
                <a:latin typeface="MV Boli" panose="02000500030200090000" pitchFamily="2" charset="0"/>
                <a:ea typeface="Linux Libertine Display G" panose="02000503000000000000" pitchFamily="2" charset="0"/>
                <a:cs typeface="MV Boli" panose="02000500030200090000" pitchFamily="2" charset="0"/>
              </a:rPr>
              <a:t>2018</a:t>
            </a:r>
            <a:endParaRPr kumimoji="0" lang="en-US" sz="4400" b="1" i="0" u="none" strike="noStrike" kern="1200" cap="none" spc="0" normalizeH="0" baseline="0" noProof="0" dirty="0" smtClean="0">
              <a:ln>
                <a:noFill/>
              </a:ln>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MV Boli" panose="02000500030200090000" pitchFamily="2" charset="0"/>
              <a:ea typeface="Linux Libertine Display G" panose="02000503000000000000" pitchFamily="2" charset="0"/>
              <a:cs typeface="MV Boli" panose="02000500030200090000" pitchFamily="2" charset="0"/>
            </a:endParaRPr>
          </a:p>
        </p:txBody>
      </p:sp>
    </p:spTree>
    <p:extLst>
      <p:ext uri="{BB962C8B-B14F-4D97-AF65-F5344CB8AC3E}">
        <p14:creationId xmlns:p14="http://schemas.microsoft.com/office/powerpoint/2010/main" val="376206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grpSp>
        <p:nvGrpSpPr>
          <p:cNvPr id="14" name="Grupė 13">
            <a:extLst>
              <a:ext uri="{FF2B5EF4-FFF2-40B4-BE49-F238E27FC236}">
                <a16:creationId xmlns:a16="http://schemas.microsoft.com/office/drawing/2014/main" id="{1C497033-B74B-4ADB-9FC6-93970CA19A19}"/>
              </a:ext>
            </a:extLst>
          </p:cNvPr>
          <p:cNvGrpSpPr/>
          <p:nvPr/>
        </p:nvGrpSpPr>
        <p:grpSpPr>
          <a:xfrm>
            <a:off x="1054543" y="1031600"/>
            <a:ext cx="6082760" cy="1430694"/>
            <a:chOff x="1106944" y="840025"/>
            <a:chExt cx="6082760" cy="1430694"/>
          </a:xfrm>
        </p:grpSpPr>
        <p:pic>
          <p:nvPicPr>
            <p:cNvPr id="8" name="Picture 3" descr="SusijÄs vaizdas">
              <a:extLst>
                <a:ext uri="{FF2B5EF4-FFF2-40B4-BE49-F238E27FC236}">
                  <a16:creationId xmlns:a16="http://schemas.microsoft.com/office/drawing/2014/main" id="{14624765-CF18-4518-A6FE-C6B83DD74C2D}"/>
                </a:ext>
              </a:extLst>
            </p:cNvPr>
            <p:cNvPicPr/>
            <p:nvPr/>
          </p:nvPicPr>
          <p:blipFill>
            <a:blip r:embed="rId3" cstate="print"/>
            <a:srcRect b="10942"/>
            <a:stretch>
              <a:fillRect/>
            </a:stretch>
          </p:blipFill>
          <p:spPr bwMode="auto">
            <a:xfrm>
              <a:off x="1106944" y="840025"/>
              <a:ext cx="2361565" cy="1193800"/>
            </a:xfrm>
            <a:prstGeom prst="rect">
              <a:avLst/>
            </a:prstGeom>
            <a:noFill/>
            <a:ln w="9525">
              <a:noFill/>
              <a:miter lim="800000"/>
              <a:headEnd/>
              <a:tailEnd/>
            </a:ln>
          </p:spPr>
        </p:pic>
        <p:sp>
          <p:nvSpPr>
            <p:cNvPr id="3" name="TextBox 2">
              <a:extLst>
                <a:ext uri="{FF2B5EF4-FFF2-40B4-BE49-F238E27FC236}">
                  <a16:creationId xmlns:a16="http://schemas.microsoft.com/office/drawing/2014/main" id="{5626FF04-8658-4564-9F18-55705BBFA969}"/>
                </a:ext>
              </a:extLst>
            </p:cNvPr>
            <p:cNvSpPr txBox="1"/>
            <p:nvPr/>
          </p:nvSpPr>
          <p:spPr>
            <a:xfrm>
              <a:off x="3895007" y="885724"/>
              <a:ext cx="3294697" cy="1384995"/>
            </a:xfrm>
            <a:prstGeom prst="rect">
              <a:avLst/>
            </a:prstGeom>
            <a:noFill/>
          </p:spPr>
          <p:txBody>
            <a:bodyPr wrap="square" rtlCol="0">
              <a:spAutoFit/>
            </a:bodyPr>
            <a:lstStyle/>
            <a:p>
              <a:pPr algn="ctr"/>
              <a:r>
                <a:rPr lang="lt-LT" b="1" dirty="0">
                  <a:solidFill>
                    <a:srgbClr val="FF0000"/>
                  </a:solidFill>
                  <a:latin typeface="MV Boli" panose="02000500030200090000" pitchFamily="2" charset="0"/>
                  <a:ea typeface="Linux Libertine Display G" panose="02000503000000000000" pitchFamily="2" charset="0"/>
                  <a:cs typeface="MV Boli" panose="02000500030200090000" pitchFamily="2" charset="0"/>
                </a:rPr>
                <a:t>„</a:t>
              </a:r>
              <a:r>
                <a:rPr lang="lt-LT" sz="1600" b="1" dirty="0">
                  <a:solidFill>
                    <a:srgbClr val="FF0000"/>
                  </a:solidFill>
                  <a:latin typeface="MV Boli" panose="02000500030200090000" pitchFamily="2" charset="0"/>
                  <a:ea typeface="Linux Libertine Display G" panose="02000503000000000000" pitchFamily="2" charset="0"/>
                  <a:cs typeface="MV Boli" panose="02000500030200090000" pitchFamily="2" charset="0"/>
                </a:rPr>
                <a:t>MIGLĖ“</a:t>
              </a: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1 kg. </a:t>
              </a: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Saldainiai su šokoladiniu įdaru.</a:t>
              </a:r>
            </a:p>
            <a:p>
              <a:pPr algn="ctr"/>
              <a:r>
                <a:rPr lang="lt-LT" sz="1600" b="1" dirty="0">
                  <a:latin typeface="MV Boli" panose="02000500030200090000" pitchFamily="2" charset="0"/>
                  <a:ea typeface="Linux Libertine Display G" panose="02000503000000000000" pitchFamily="2" charset="0"/>
                  <a:cs typeface="MV Boli" panose="02000500030200090000" pitchFamily="2" charset="0"/>
                </a:rPr>
                <a:t>10021 Kaina/ Price 5,45€</a:t>
              </a:r>
              <a:endParaRPr lang="lt-LT" sz="1600" dirty="0">
                <a:latin typeface="MV Boli" panose="02000500030200090000" pitchFamily="2" charset="0"/>
                <a:ea typeface="Linux Libertine Display G" panose="02000503000000000000" pitchFamily="2" charset="0"/>
                <a:cs typeface="MV Boli" panose="02000500030200090000" pitchFamily="2" charset="0"/>
              </a:endParaRPr>
            </a:p>
            <a:p>
              <a:endParaRPr lang="lt-LT" dirty="0">
                <a:latin typeface="MV Boli" panose="02000500030200090000" pitchFamily="2" charset="0"/>
                <a:cs typeface="MV Boli" panose="02000500030200090000" pitchFamily="2" charset="0"/>
              </a:endParaRPr>
            </a:p>
          </p:txBody>
        </p:sp>
      </p:grpSp>
      <p:grpSp>
        <p:nvGrpSpPr>
          <p:cNvPr id="17" name="Grupė 16">
            <a:extLst>
              <a:ext uri="{FF2B5EF4-FFF2-40B4-BE49-F238E27FC236}">
                <a16:creationId xmlns:a16="http://schemas.microsoft.com/office/drawing/2014/main" id="{21C5A306-6245-45F2-B2B1-4456A62C587D}"/>
              </a:ext>
            </a:extLst>
          </p:cNvPr>
          <p:cNvGrpSpPr/>
          <p:nvPr/>
        </p:nvGrpSpPr>
        <p:grpSpPr>
          <a:xfrm>
            <a:off x="801264" y="3066166"/>
            <a:ext cx="6032643" cy="1600438"/>
            <a:chOff x="532496" y="2074848"/>
            <a:chExt cx="6032643" cy="1600438"/>
          </a:xfrm>
        </p:grpSpPr>
        <p:sp>
          <p:nvSpPr>
            <p:cNvPr id="4" name="TextBox 3">
              <a:extLst>
                <a:ext uri="{FF2B5EF4-FFF2-40B4-BE49-F238E27FC236}">
                  <a16:creationId xmlns:a16="http://schemas.microsoft.com/office/drawing/2014/main" id="{ED13A2F1-A6F8-4B1E-99E0-1037A8D8F776}"/>
                </a:ext>
              </a:extLst>
            </p:cNvPr>
            <p:cNvSpPr txBox="1"/>
            <p:nvPr/>
          </p:nvSpPr>
          <p:spPr>
            <a:xfrm>
              <a:off x="532496" y="2074848"/>
              <a:ext cx="3260223" cy="1600438"/>
            </a:xfrm>
            <a:prstGeom prst="rect">
              <a:avLst/>
            </a:prstGeom>
            <a:noFill/>
          </p:spPr>
          <p:txBody>
            <a:bodyPr wrap="square" rtlCol="0">
              <a:spAutoFit/>
            </a:bodyPr>
            <a:lstStyle/>
            <a:p>
              <a:pPr algn="ctr"/>
              <a:r>
                <a:rPr lang="lt-LT" sz="1600" b="1" dirty="0">
                  <a:solidFill>
                    <a:srgbClr val="0070C0"/>
                  </a:solidFill>
                  <a:latin typeface="MV Boli" panose="02000500030200090000" pitchFamily="2" charset="0"/>
                  <a:ea typeface="Linux Libertine Display G" panose="02000503000000000000" pitchFamily="2" charset="0"/>
                  <a:cs typeface="MV Boli" panose="02000500030200090000" pitchFamily="2" charset="0"/>
                </a:rPr>
                <a:t>„PERGALĖ </a:t>
              </a:r>
              <a:r>
                <a:rPr lang="lt-LT" sz="1600" b="1" dirty="0" err="1">
                  <a:solidFill>
                    <a:srgbClr val="0070C0"/>
                  </a:solidFill>
                  <a:latin typeface="MV Boli" panose="02000500030200090000" pitchFamily="2" charset="0"/>
                  <a:ea typeface="Linux Libertine Display G" panose="02000503000000000000" pitchFamily="2" charset="0"/>
                  <a:cs typeface="MV Boli" panose="02000500030200090000" pitchFamily="2" charset="0"/>
                </a:rPr>
                <a:t>Creamy</a:t>
              </a:r>
              <a:r>
                <a:rPr lang="lt-LT" sz="1600" b="1" dirty="0">
                  <a:solidFill>
                    <a:srgbClr val="0070C0"/>
                  </a:solidFill>
                  <a:latin typeface="MV Boli" panose="02000500030200090000" pitchFamily="2" charset="0"/>
                  <a:ea typeface="Linux Libertine Display G" panose="02000503000000000000" pitchFamily="2" charset="0"/>
                  <a:cs typeface="MV Boli" panose="02000500030200090000" pitchFamily="2" charset="0"/>
                </a:rPr>
                <a:t>“</a:t>
              </a:r>
              <a:endParaRPr lang="lt-LT" sz="1600" dirty="0">
                <a:solidFill>
                  <a:srgbClr val="0070C0"/>
                </a:solidFill>
                <a:latin typeface="MV Boli" panose="02000500030200090000" pitchFamily="2" charset="0"/>
                <a:ea typeface="Linux Libertine Display G" panose="02000503000000000000" pitchFamily="2" charset="0"/>
                <a:cs typeface="MV Boli" panose="02000500030200090000" pitchFamily="2" charset="0"/>
              </a:endParaRP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1 kg.</a:t>
              </a: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Grietinėlės skonio saldainiai</a:t>
              </a: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padengti juoduoju šokoladu.</a:t>
              </a:r>
            </a:p>
            <a:p>
              <a:pPr algn="ctr"/>
              <a:r>
                <a:rPr lang="lt-LT" sz="1600" b="1" dirty="0">
                  <a:latin typeface="MV Boli" panose="02000500030200090000" pitchFamily="2" charset="0"/>
                  <a:ea typeface="Linux Libertine Display G" panose="02000503000000000000" pitchFamily="2" charset="0"/>
                  <a:cs typeface="MV Boli" panose="02000500030200090000" pitchFamily="2" charset="0"/>
                </a:rPr>
                <a:t>10092 Kaina/</a:t>
              </a:r>
              <a:r>
                <a:rPr lang="lt-LT" sz="1600" b="1" dirty="0" err="1">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latin typeface="MV Boli" panose="02000500030200090000" pitchFamily="2" charset="0"/>
                  <a:ea typeface="Linux Libertine Display G" panose="02000503000000000000" pitchFamily="2" charset="0"/>
                  <a:cs typeface="MV Boli" panose="02000500030200090000" pitchFamily="2" charset="0"/>
                </a:rPr>
                <a:t> 5,88 €</a:t>
              </a:r>
              <a:endParaRPr lang="lt-LT" sz="1600" dirty="0">
                <a:latin typeface="MV Boli" panose="02000500030200090000" pitchFamily="2" charset="0"/>
                <a:ea typeface="Linux Libertine Display G" panose="02000503000000000000" pitchFamily="2" charset="0"/>
                <a:cs typeface="MV Boli" panose="02000500030200090000" pitchFamily="2" charset="0"/>
              </a:endParaRPr>
            </a:p>
            <a:p>
              <a:endParaRPr lang="lt-LT" dirty="0">
                <a:latin typeface="MV Boli" panose="02000500030200090000" pitchFamily="2" charset="0"/>
                <a:cs typeface="MV Boli" panose="02000500030200090000" pitchFamily="2" charset="0"/>
              </a:endParaRPr>
            </a:p>
          </p:txBody>
        </p:sp>
        <p:pic>
          <p:nvPicPr>
            <p:cNvPr id="11" name="Picture 6" descr="Vaizdo rezultatas pagal uÅ¾klausÄ âpergale creamyâ">
              <a:extLst>
                <a:ext uri="{FF2B5EF4-FFF2-40B4-BE49-F238E27FC236}">
                  <a16:creationId xmlns:a16="http://schemas.microsoft.com/office/drawing/2014/main" id="{7E35C01B-B92C-45DE-975C-7C84973E657F}"/>
                </a:ext>
              </a:extLst>
            </p:cNvPr>
            <p:cNvPicPr/>
            <p:nvPr/>
          </p:nvPicPr>
          <p:blipFill>
            <a:blip r:embed="rId4" cstate="print"/>
            <a:srcRect/>
            <a:stretch>
              <a:fillRect/>
            </a:stretch>
          </p:blipFill>
          <p:spPr bwMode="auto">
            <a:xfrm>
              <a:off x="4428364" y="2074848"/>
              <a:ext cx="2136775" cy="1413510"/>
            </a:xfrm>
            <a:prstGeom prst="rect">
              <a:avLst/>
            </a:prstGeom>
            <a:noFill/>
            <a:ln w="9525">
              <a:noFill/>
              <a:miter lim="800000"/>
              <a:headEnd/>
              <a:tailEnd/>
            </a:ln>
          </p:spPr>
        </p:pic>
      </p:grpSp>
      <p:grpSp>
        <p:nvGrpSpPr>
          <p:cNvPr id="18" name="Grupė 17">
            <a:extLst>
              <a:ext uri="{FF2B5EF4-FFF2-40B4-BE49-F238E27FC236}">
                <a16:creationId xmlns:a16="http://schemas.microsoft.com/office/drawing/2014/main" id="{657B4400-4870-4BED-B4F9-6B6C55524D90}"/>
              </a:ext>
            </a:extLst>
          </p:cNvPr>
          <p:cNvGrpSpPr/>
          <p:nvPr/>
        </p:nvGrpSpPr>
        <p:grpSpPr>
          <a:xfrm>
            <a:off x="1248482" y="5206767"/>
            <a:ext cx="6111682" cy="1855985"/>
            <a:chOff x="1367743" y="4013359"/>
            <a:chExt cx="6111682" cy="1855985"/>
          </a:xfrm>
        </p:grpSpPr>
        <p:pic>
          <p:nvPicPr>
            <p:cNvPr id="13" name="Picture 9" descr="SusijÄs vaizdas">
              <a:extLst>
                <a:ext uri="{FF2B5EF4-FFF2-40B4-BE49-F238E27FC236}">
                  <a16:creationId xmlns:a16="http://schemas.microsoft.com/office/drawing/2014/main" id="{6FBDF2D8-0F35-4666-AC8B-4FC9D209B4F6}"/>
                </a:ext>
              </a:extLst>
            </p:cNvPr>
            <p:cNvPicPr/>
            <p:nvPr/>
          </p:nvPicPr>
          <p:blipFill>
            <a:blip r:embed="rId5" cstate="print"/>
            <a:srcRect/>
            <a:stretch>
              <a:fillRect/>
            </a:stretch>
          </p:blipFill>
          <p:spPr bwMode="auto">
            <a:xfrm>
              <a:off x="1367743" y="4013359"/>
              <a:ext cx="2213610" cy="1551940"/>
            </a:xfrm>
            <a:prstGeom prst="rect">
              <a:avLst/>
            </a:prstGeom>
            <a:noFill/>
            <a:ln w="9525">
              <a:noFill/>
              <a:miter lim="800000"/>
              <a:headEnd/>
              <a:tailEnd/>
            </a:ln>
          </p:spPr>
        </p:pic>
        <p:sp>
          <p:nvSpPr>
            <p:cNvPr id="5" name="TextBox 4">
              <a:extLst>
                <a:ext uri="{FF2B5EF4-FFF2-40B4-BE49-F238E27FC236}">
                  <a16:creationId xmlns:a16="http://schemas.microsoft.com/office/drawing/2014/main" id="{314B9560-7A4B-4943-8B18-BFB6949E2190}"/>
                </a:ext>
              </a:extLst>
            </p:cNvPr>
            <p:cNvSpPr txBox="1"/>
            <p:nvPr/>
          </p:nvSpPr>
          <p:spPr>
            <a:xfrm>
              <a:off x="4290138" y="4022685"/>
              <a:ext cx="3189287" cy="1846659"/>
            </a:xfrm>
            <a:prstGeom prst="rect">
              <a:avLst/>
            </a:prstGeom>
            <a:noFill/>
          </p:spPr>
          <p:txBody>
            <a:bodyPr wrap="square" rtlCol="0">
              <a:spAutoFit/>
            </a:bodyPr>
            <a:lstStyle/>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 </a:t>
              </a:r>
              <a:r>
                <a:rPr lang="lt-LT" sz="1600" b="1" dirty="0">
                  <a:solidFill>
                    <a:schemeClr val="accent4">
                      <a:lumMod val="75000"/>
                    </a:schemeClr>
                  </a:solidFill>
                  <a:latin typeface="MV Boli" panose="02000500030200090000" pitchFamily="2" charset="0"/>
                  <a:ea typeface="Linux Libertine Display G" panose="02000503000000000000" pitchFamily="2" charset="0"/>
                  <a:cs typeface="MV Boli" panose="02000500030200090000" pitchFamily="2" charset="0"/>
                </a:rPr>
                <a:t>„ANANASINIAI“</a:t>
              </a:r>
              <a:endParaRPr lang="lt-LT" sz="1600" dirty="0">
                <a:solidFill>
                  <a:schemeClr val="accent4">
                    <a:lumMod val="75000"/>
                  </a:schemeClr>
                </a:solidFill>
                <a:latin typeface="MV Boli" panose="02000500030200090000" pitchFamily="2" charset="0"/>
                <a:ea typeface="Linux Libertine Display G" panose="02000503000000000000" pitchFamily="2" charset="0"/>
                <a:cs typeface="MV Boli" panose="02000500030200090000" pitchFamily="2" charset="0"/>
              </a:endParaRP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1 kg.</a:t>
              </a: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Glaistyti trys vaflių sluoksniai, pertepti ananasinio skonio kremu.</a:t>
              </a:r>
            </a:p>
            <a:p>
              <a:pPr algn="ctr"/>
              <a:r>
                <a:rPr lang="lt-LT" sz="1600" b="1" dirty="0">
                  <a:latin typeface="MV Boli" panose="02000500030200090000" pitchFamily="2" charset="0"/>
                  <a:ea typeface="Linux Libertine Display G" panose="02000503000000000000" pitchFamily="2" charset="0"/>
                  <a:cs typeface="MV Boli" panose="02000500030200090000" pitchFamily="2" charset="0"/>
                </a:rPr>
                <a:t>10074 Kaina/</a:t>
              </a:r>
              <a:r>
                <a:rPr lang="lt-LT" sz="1600" b="1" dirty="0" err="1">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latin typeface="MV Boli" panose="02000500030200090000" pitchFamily="2" charset="0"/>
                  <a:ea typeface="Linux Libertine Display G" panose="02000503000000000000" pitchFamily="2" charset="0"/>
                  <a:cs typeface="MV Boli" panose="02000500030200090000" pitchFamily="2" charset="0"/>
                </a:rPr>
                <a:t> 4,95 €</a:t>
              </a:r>
              <a:endParaRPr lang="lt-LT" sz="1600" dirty="0">
                <a:latin typeface="MV Boli" panose="02000500030200090000" pitchFamily="2" charset="0"/>
                <a:ea typeface="Linux Libertine Display G" panose="02000503000000000000" pitchFamily="2" charset="0"/>
                <a:cs typeface="MV Boli" panose="02000500030200090000" pitchFamily="2" charset="0"/>
              </a:endParaRPr>
            </a:p>
            <a:p>
              <a:endParaRPr lang="lt-LT" dirty="0">
                <a:latin typeface="MV Boli" panose="02000500030200090000" pitchFamily="2" charset="0"/>
                <a:cs typeface="MV Boli" panose="02000500030200090000" pitchFamily="2" charset="0"/>
              </a:endParaRPr>
            </a:p>
          </p:txBody>
        </p:sp>
      </p:grpSp>
      <p:grpSp>
        <p:nvGrpSpPr>
          <p:cNvPr id="19" name="Grupė 18">
            <a:extLst>
              <a:ext uri="{FF2B5EF4-FFF2-40B4-BE49-F238E27FC236}">
                <a16:creationId xmlns:a16="http://schemas.microsoft.com/office/drawing/2014/main" id="{9269E83A-71AD-4CEF-93CC-E4F7CE32DEAF}"/>
              </a:ext>
            </a:extLst>
          </p:cNvPr>
          <p:cNvGrpSpPr/>
          <p:nvPr/>
        </p:nvGrpSpPr>
        <p:grpSpPr>
          <a:xfrm>
            <a:off x="801264" y="7420403"/>
            <a:ext cx="6558900" cy="1846659"/>
            <a:chOff x="582734" y="7003930"/>
            <a:chExt cx="6558900" cy="1846659"/>
          </a:xfrm>
        </p:grpSpPr>
        <p:sp>
          <p:nvSpPr>
            <p:cNvPr id="6" name="TextBox 5">
              <a:extLst>
                <a:ext uri="{FF2B5EF4-FFF2-40B4-BE49-F238E27FC236}">
                  <a16:creationId xmlns:a16="http://schemas.microsoft.com/office/drawing/2014/main" id="{F0CF4DBC-E2D1-4DE7-81AA-3F54A94F3BDA}"/>
                </a:ext>
              </a:extLst>
            </p:cNvPr>
            <p:cNvSpPr txBox="1"/>
            <p:nvPr/>
          </p:nvSpPr>
          <p:spPr>
            <a:xfrm>
              <a:off x="582734" y="7003930"/>
              <a:ext cx="3014814" cy="1846659"/>
            </a:xfrm>
            <a:prstGeom prst="rect">
              <a:avLst/>
            </a:prstGeom>
            <a:noFill/>
          </p:spPr>
          <p:txBody>
            <a:bodyPr wrap="square" rtlCol="0">
              <a:spAutoFit/>
            </a:bodyPr>
            <a:lstStyle/>
            <a:p>
              <a:pPr algn="ctr"/>
              <a:r>
                <a:rPr lang="lt-LT" sz="1600" b="1" dirty="0">
                  <a:solidFill>
                    <a:schemeClr val="accent6">
                      <a:lumMod val="75000"/>
                    </a:schemeClr>
                  </a:solidFill>
                  <a:latin typeface="MV Boli" panose="02000500030200090000" pitchFamily="2" charset="0"/>
                  <a:ea typeface="Linux Libertine Display G" panose="02000503000000000000" pitchFamily="2" charset="0"/>
                  <a:cs typeface="MV Boli" panose="02000500030200090000" pitchFamily="2" charset="0"/>
                </a:rPr>
                <a:t>„NUTS“</a:t>
              </a:r>
              <a:endParaRPr lang="lt-LT" sz="1600" dirty="0">
                <a:solidFill>
                  <a:schemeClr val="accent6">
                    <a:lumMod val="75000"/>
                  </a:schemeClr>
                </a:solidFill>
                <a:latin typeface="MV Boli" panose="02000500030200090000" pitchFamily="2" charset="0"/>
                <a:ea typeface="Linux Libertine Display G" panose="02000503000000000000" pitchFamily="2" charset="0"/>
                <a:cs typeface="MV Boli" panose="02000500030200090000" pitchFamily="2" charset="0"/>
              </a:endParaRP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1 kg.</a:t>
              </a:r>
            </a:p>
            <a:p>
              <a:pPr algn="ctr"/>
              <a:r>
                <a:rPr lang="lt-LT" sz="1600" dirty="0" err="1">
                  <a:latin typeface="MV Boli" panose="02000500030200090000" pitchFamily="2" charset="0"/>
                  <a:ea typeface="Linux Libertine Display G" panose="02000503000000000000" pitchFamily="2" charset="0"/>
                  <a:cs typeface="MV Boli" panose="02000500030200090000" pitchFamily="2" charset="0"/>
                </a:rPr>
                <a:t>Kakavinis</a:t>
              </a:r>
              <a:r>
                <a:rPr lang="lt-LT" sz="1600" dirty="0">
                  <a:latin typeface="MV Boli" panose="02000500030200090000" pitchFamily="2" charset="0"/>
                  <a:ea typeface="Linux Libertine Display G" panose="02000503000000000000" pitchFamily="2" charset="0"/>
                  <a:cs typeface="MV Boli" panose="02000500030200090000" pitchFamily="2" charset="0"/>
                </a:rPr>
                <a:t> įdaras su skaldytais žemės riešutais, glaistytas pieniniu šokoladu.</a:t>
              </a:r>
            </a:p>
            <a:p>
              <a:pPr algn="ctr"/>
              <a:r>
                <a:rPr lang="lt-LT" sz="1600" b="1" dirty="0">
                  <a:latin typeface="MV Boli" panose="02000500030200090000" pitchFamily="2" charset="0"/>
                  <a:ea typeface="Linux Libertine Display G" panose="02000503000000000000" pitchFamily="2" charset="0"/>
                  <a:cs typeface="MV Boli" panose="02000500030200090000" pitchFamily="2" charset="0"/>
                </a:rPr>
                <a:t>10061 Kaina/</a:t>
              </a:r>
              <a:r>
                <a:rPr lang="lt-LT" sz="1600" b="1" dirty="0" err="1">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latin typeface="MV Boli" panose="02000500030200090000" pitchFamily="2" charset="0"/>
                  <a:ea typeface="Linux Libertine Display G" panose="02000503000000000000" pitchFamily="2" charset="0"/>
                  <a:cs typeface="MV Boli" panose="02000500030200090000" pitchFamily="2" charset="0"/>
                </a:rPr>
                <a:t> 4,49 €</a:t>
              </a:r>
              <a:endParaRPr lang="lt-LT" sz="1600" dirty="0">
                <a:latin typeface="MV Boli" panose="02000500030200090000" pitchFamily="2" charset="0"/>
                <a:ea typeface="Linux Libertine Display G" panose="02000503000000000000" pitchFamily="2" charset="0"/>
                <a:cs typeface="MV Boli" panose="02000500030200090000" pitchFamily="2" charset="0"/>
              </a:endParaRPr>
            </a:p>
            <a:p>
              <a:endParaRPr lang="lt-LT" dirty="0">
                <a:latin typeface="MV Boli" panose="02000500030200090000" pitchFamily="2" charset="0"/>
                <a:cs typeface="MV Boli" panose="02000500030200090000" pitchFamily="2" charset="0"/>
              </a:endParaRPr>
            </a:p>
          </p:txBody>
        </p:sp>
        <p:pic>
          <p:nvPicPr>
            <p:cNvPr id="15" name="Picture 12" descr="Vaizdo rezultatas pagal uÅ¾klausÄ âsaldainiai nutsâ">
              <a:extLst>
                <a:ext uri="{FF2B5EF4-FFF2-40B4-BE49-F238E27FC236}">
                  <a16:creationId xmlns:a16="http://schemas.microsoft.com/office/drawing/2014/main" id="{8E0CC7D0-F12E-4A8F-BDC1-9F73EB0F706D}"/>
                </a:ext>
              </a:extLst>
            </p:cNvPr>
            <p:cNvPicPr/>
            <p:nvPr/>
          </p:nvPicPr>
          <p:blipFill>
            <a:blip r:embed="rId6" cstate="print"/>
            <a:srcRect l="5000" t="33667" r="4667" b="26667"/>
            <a:stretch>
              <a:fillRect/>
            </a:stretch>
          </p:blipFill>
          <p:spPr bwMode="auto">
            <a:xfrm>
              <a:off x="4087919" y="7172561"/>
              <a:ext cx="3053715" cy="1509395"/>
            </a:xfrm>
            <a:prstGeom prst="rect">
              <a:avLst/>
            </a:prstGeom>
            <a:noFill/>
            <a:ln w="9525">
              <a:noFill/>
              <a:miter lim="800000"/>
              <a:headEnd/>
              <a:tailEnd/>
            </a:ln>
          </p:spPr>
        </p:pic>
      </p:grpSp>
      <p:sp>
        <p:nvSpPr>
          <p:cNvPr id="21" name="Skaidrės numerio vietos rezervavimo ženklas 20">
            <a:extLst>
              <a:ext uri="{FF2B5EF4-FFF2-40B4-BE49-F238E27FC236}">
                <a16:creationId xmlns:a16="http://schemas.microsoft.com/office/drawing/2014/main" id="{50B33997-AB80-462B-A2B1-648350B46E5B}"/>
              </a:ext>
            </a:extLst>
          </p:cNvPr>
          <p:cNvSpPr>
            <a:spLocks noGrp="1"/>
          </p:cNvSpPr>
          <p:nvPr>
            <p:ph type="sldNum" sz="quarter" idx="12"/>
          </p:nvPr>
        </p:nvSpPr>
        <p:spPr/>
        <p:txBody>
          <a:bodyPr/>
          <a:lstStyle/>
          <a:p>
            <a:fld id="{4997B49A-0CF8-4131-A5B4-0B3729E6ED3D}" type="slidenum">
              <a:rPr lang="lt-LT" smtClean="0"/>
              <a:t>10</a:t>
            </a:fld>
            <a:endParaRPr lang="lt-LT" dirty="0"/>
          </a:p>
        </p:txBody>
      </p:sp>
    </p:spTree>
    <p:extLst>
      <p:ext uri="{BB962C8B-B14F-4D97-AF65-F5344CB8AC3E}">
        <p14:creationId xmlns:p14="http://schemas.microsoft.com/office/powerpoint/2010/main" val="38687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3" name="TextBox 2">
            <a:extLst>
              <a:ext uri="{FF2B5EF4-FFF2-40B4-BE49-F238E27FC236}">
                <a16:creationId xmlns:a16="http://schemas.microsoft.com/office/drawing/2014/main" id="{5626FF04-8658-4564-9F18-55705BBFA969}"/>
              </a:ext>
            </a:extLst>
          </p:cNvPr>
          <p:cNvSpPr txBox="1"/>
          <p:nvPr/>
        </p:nvSpPr>
        <p:spPr>
          <a:xfrm>
            <a:off x="3891767" y="815159"/>
            <a:ext cx="3294697" cy="1846659"/>
          </a:xfrm>
          <a:prstGeom prst="rect">
            <a:avLst/>
          </a:prstGeom>
          <a:noFill/>
        </p:spPr>
        <p:txBody>
          <a:bodyPr wrap="square" rtlCol="0">
            <a:spAutoFit/>
          </a:bodyPr>
          <a:lstStyle/>
          <a:p>
            <a:pPr lvl="0" algn="ctr"/>
            <a:r>
              <a:rPr lang="lt-LT" sz="1600" b="1" dirty="0">
                <a:solidFill>
                  <a:srgbClr val="FF0000"/>
                </a:solidFill>
                <a:latin typeface="MV Boli" panose="02000500030200090000" pitchFamily="2" charset="0"/>
                <a:ea typeface="Linux Libertine Display G" panose="02000503000000000000" pitchFamily="2" charset="0"/>
                <a:cs typeface="MV Boli" panose="02000500030200090000" pitchFamily="2" charset="0"/>
              </a:rPr>
              <a:t>„RAUDONOJI AGUONA“</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Glaistyti šokoladinės-riešutinės masės saldainiai su traškiais cukraus kristalais.</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10014 Kaina/</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6,75 €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4" name="TextBox 3">
            <a:extLst>
              <a:ext uri="{FF2B5EF4-FFF2-40B4-BE49-F238E27FC236}">
                <a16:creationId xmlns:a16="http://schemas.microsoft.com/office/drawing/2014/main" id="{ED13A2F1-A6F8-4B1E-99E0-1037A8D8F776}"/>
              </a:ext>
            </a:extLst>
          </p:cNvPr>
          <p:cNvSpPr txBox="1"/>
          <p:nvPr/>
        </p:nvSpPr>
        <p:spPr>
          <a:xfrm>
            <a:off x="631544" y="2804377"/>
            <a:ext cx="3260223" cy="2092881"/>
          </a:xfrm>
          <a:prstGeom prst="rect">
            <a:avLst/>
          </a:prstGeom>
          <a:noFill/>
        </p:spPr>
        <p:txBody>
          <a:bodyPr wrap="square" rtlCol="0">
            <a:spAutoFit/>
          </a:bodyPr>
          <a:lstStyle/>
          <a:p>
            <a:pPr lvl="0" algn="ctr"/>
            <a:r>
              <a:rPr lang="lt-LT" sz="1600" b="1" dirty="0">
                <a:solidFill>
                  <a:srgbClr val="CC0099"/>
                </a:solidFill>
                <a:latin typeface="MV Boli" panose="02000500030200090000" pitchFamily="2" charset="0"/>
                <a:ea typeface="Linux Libertine Display G" panose="02000503000000000000" pitchFamily="2" charset="0"/>
                <a:cs typeface="MV Boli" panose="02000500030200090000" pitchFamily="2" charset="0"/>
              </a:rPr>
              <a:t>„PERGALĖ </a:t>
            </a:r>
            <a:r>
              <a:rPr lang="lt-LT" sz="1600" b="1" dirty="0" err="1">
                <a:solidFill>
                  <a:srgbClr val="CC0099"/>
                </a:solidFill>
                <a:latin typeface="MV Boli" panose="02000500030200090000" pitchFamily="2" charset="0"/>
                <a:ea typeface="Linux Libertine Display G" panose="02000503000000000000" pitchFamily="2" charset="0"/>
                <a:cs typeface="MV Boli" panose="02000500030200090000" pitchFamily="2" charset="0"/>
              </a:rPr>
              <a:t>Crunchy</a:t>
            </a:r>
            <a:r>
              <a:rPr lang="lt-LT" sz="1600" b="1" dirty="0">
                <a:solidFill>
                  <a:srgbClr val="CC0099"/>
                </a:solidFill>
                <a:latin typeface="MV Boli" panose="02000500030200090000" pitchFamily="2" charset="0"/>
                <a:ea typeface="Linux Libertine Display G" panose="02000503000000000000" pitchFamily="2" charset="0"/>
                <a:cs typeface="MV Boli" panose="02000500030200090000" pitchFamily="2" charset="0"/>
              </a:rPr>
              <a:t>“</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Pieniniu šokoladu (25 %) glaistyti saldainiai su pieninio-karamelinio skonio mase (75 %).</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10037 Kaina/</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5,88 €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5" name="TextBox 4">
            <a:extLst>
              <a:ext uri="{FF2B5EF4-FFF2-40B4-BE49-F238E27FC236}">
                <a16:creationId xmlns:a16="http://schemas.microsoft.com/office/drawing/2014/main" id="{314B9560-7A4B-4943-8B18-BFB6949E2190}"/>
              </a:ext>
            </a:extLst>
          </p:cNvPr>
          <p:cNvSpPr txBox="1"/>
          <p:nvPr/>
        </p:nvSpPr>
        <p:spPr>
          <a:xfrm>
            <a:off x="3997177" y="5442053"/>
            <a:ext cx="3189287" cy="1846659"/>
          </a:xfrm>
          <a:prstGeom prst="rect">
            <a:avLst/>
          </a:prstGeom>
          <a:noFill/>
        </p:spPr>
        <p:txBody>
          <a:bodyPr wrap="square" rtlCol="0">
            <a:spAutoFit/>
          </a:bodyPr>
          <a:lstStyle/>
          <a:p>
            <a:pPr lvl="0" algn="ctr"/>
            <a:r>
              <a:rPr lang="lt-LT" sz="1600" b="1" dirty="0">
                <a:solidFill>
                  <a:schemeClr val="accent3">
                    <a:lumMod val="75000"/>
                  </a:schemeClr>
                </a:solidFill>
                <a:latin typeface="MV Boli" panose="02000500030200090000" pitchFamily="2" charset="0"/>
                <a:ea typeface="Linux Libertine Display G" panose="02000503000000000000" pitchFamily="2" charset="0"/>
                <a:cs typeface="MV Boli" panose="02000500030200090000" pitchFamily="2" charset="0"/>
              </a:rPr>
              <a:t>„VILNIUS“</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Glaistyta kreminė masė, pagaminta iš šokoladinės masės su grietinėle ir spiritu.</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10162 Kaina/</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14,98 €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6" name="TextBox 5">
            <a:extLst>
              <a:ext uri="{FF2B5EF4-FFF2-40B4-BE49-F238E27FC236}">
                <a16:creationId xmlns:a16="http://schemas.microsoft.com/office/drawing/2014/main" id="{F0CF4DBC-E2D1-4DE7-81AA-3F54A94F3BDA}"/>
              </a:ext>
            </a:extLst>
          </p:cNvPr>
          <p:cNvSpPr txBox="1"/>
          <p:nvPr/>
        </p:nvSpPr>
        <p:spPr>
          <a:xfrm>
            <a:off x="849745" y="7579269"/>
            <a:ext cx="3014814" cy="2068259"/>
          </a:xfrm>
          <a:prstGeom prst="rect">
            <a:avLst/>
          </a:prstGeom>
          <a:noFill/>
        </p:spPr>
        <p:txBody>
          <a:bodyPr wrap="square" rtlCol="0">
            <a:spAutoFit/>
          </a:bodyPr>
          <a:lstStyle/>
          <a:p>
            <a:pPr algn="ctr">
              <a:lnSpc>
                <a:spcPct val="115000"/>
              </a:lnSpc>
              <a:spcAft>
                <a:spcPts val="0"/>
              </a:spcAft>
            </a:pPr>
            <a:r>
              <a:rPr kumimoji="0" lang="lt-LT" sz="1600" b="1" u="none" strike="noStrike" kern="1200" cap="none" spc="0" normalizeH="0" baseline="0" noProof="0" dirty="0" smtClean="0">
                <a:ln>
                  <a:noFill/>
                </a:ln>
                <a:solidFill>
                  <a:srgbClr val="0070C0"/>
                </a:solidFill>
                <a:effectLst/>
                <a:uLnTx/>
                <a:uFillTx/>
                <a:latin typeface="MV Boli" panose="02000500030200090000" pitchFamily="2" charset="0"/>
                <a:ea typeface="Linux Libertine Display G" panose="02000503000000000000" pitchFamily="2" charset="0"/>
                <a:cs typeface="MV Boli" panose="02000500030200090000" pitchFamily="2" charset="0"/>
              </a:rPr>
              <a:t>„</a:t>
            </a:r>
            <a:r>
              <a:rPr lang="en-GB" sz="1600" b="1" dirty="0" smtClean="0">
                <a:solidFill>
                  <a:srgbClr val="0070C0"/>
                </a:solidFill>
                <a:latin typeface="MV Boli" panose="02000500030200090000" pitchFamily="2" charset="0"/>
                <a:ea typeface="Linux Libertine Display G" panose="02000503000000000000" pitchFamily="2" charset="0"/>
                <a:cs typeface="MV Boli" panose="02000500030200090000" pitchFamily="2" charset="0"/>
              </a:rPr>
              <a:t>LINAS</a:t>
            </a:r>
            <a:r>
              <a:rPr lang="en-GB" sz="1600" b="1" dirty="0">
                <a:solidFill>
                  <a:srgbClr val="0070C0"/>
                </a:solidFill>
                <a:latin typeface="MV Boli" panose="02000500030200090000" pitchFamily="2" charset="0"/>
                <a:ea typeface="Linux Libertine Display G" panose="02000503000000000000" pitchFamily="2" charset="0"/>
                <a:cs typeface="MV Boli" panose="02000500030200090000" pitchFamily="2" charset="0"/>
              </a:rPr>
              <a:t>“</a:t>
            </a:r>
            <a:endParaRPr lang="lt-LT" sz="1600" dirty="0">
              <a:solidFill>
                <a:srgbClr val="0070C0"/>
              </a:solidFill>
              <a:latin typeface="MV Boli" panose="02000500030200090000" pitchFamily="2" charset="0"/>
              <a:ea typeface="Linux Libertine Display G" panose="02000503000000000000" pitchFamily="2" charset="0"/>
              <a:cs typeface="MV Boli" panose="02000500030200090000" pitchFamily="2" charset="0"/>
            </a:endParaRPr>
          </a:p>
          <a:p>
            <a:pPr algn="ctr">
              <a:lnSpc>
                <a:spcPct val="115000"/>
              </a:lnSpc>
              <a:spcAft>
                <a:spcPts val="0"/>
              </a:spcAft>
            </a:pPr>
            <a:r>
              <a:rPr lang="en-GB" sz="1600" dirty="0">
                <a:latin typeface="MV Boli" panose="02000500030200090000" pitchFamily="2" charset="0"/>
                <a:ea typeface="Linux Libertine Display G" panose="02000503000000000000" pitchFamily="2" charset="0"/>
                <a:cs typeface="MV Boli" panose="02000500030200090000" pitchFamily="2" charset="0"/>
              </a:rPr>
              <a:t>1 kg.</a:t>
            </a:r>
            <a:endParaRPr lang="lt-LT" sz="1600" dirty="0">
              <a:latin typeface="MV Boli" panose="02000500030200090000" pitchFamily="2" charset="0"/>
              <a:ea typeface="Linux Libertine Display G" panose="02000503000000000000" pitchFamily="2" charset="0"/>
              <a:cs typeface="MV Boli" panose="02000500030200090000" pitchFamily="2" charset="0"/>
            </a:endParaRPr>
          </a:p>
          <a:p>
            <a:pPr algn="ctr">
              <a:lnSpc>
                <a:spcPct val="115000"/>
              </a:lnSpc>
              <a:spcAft>
                <a:spcPts val="0"/>
              </a:spcAft>
            </a:pPr>
            <a:r>
              <a:rPr lang="lt-LT" sz="1600" dirty="0">
                <a:latin typeface="MV Boli" panose="02000500030200090000" pitchFamily="2" charset="0"/>
                <a:ea typeface="Linux Libertine Display G" panose="02000503000000000000" pitchFamily="2" charset="0"/>
                <a:cs typeface="MV Boli" panose="02000500030200090000" pitchFamily="2" charset="0"/>
              </a:rPr>
              <a:t>Pieno skonio neglaistyti saldainiai su kepintomis linų sėmenimis.</a:t>
            </a:r>
          </a:p>
          <a:p>
            <a:pPr algn="ctr">
              <a:lnSpc>
                <a:spcPct val="115000"/>
              </a:lnSpc>
              <a:spcAft>
                <a:spcPts val="0"/>
              </a:spcAft>
            </a:pPr>
            <a:r>
              <a:rPr lang="lt-LT" sz="1600" b="1" dirty="0">
                <a:latin typeface="MV Boli" panose="02000500030200090000" pitchFamily="2" charset="0"/>
                <a:ea typeface="Linux Libertine Display G" panose="02000503000000000000" pitchFamily="2" charset="0"/>
                <a:cs typeface="MV Boli" panose="02000500030200090000" pitchFamily="2" charset="0"/>
              </a:rPr>
              <a:t>10144 Kaina/</a:t>
            </a:r>
            <a:r>
              <a:rPr lang="lt-LT" sz="1600" b="1" dirty="0" err="1">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latin typeface="MV Boli" panose="02000500030200090000" pitchFamily="2" charset="0"/>
                <a:ea typeface="Linux Libertine Display G" panose="02000503000000000000" pitchFamily="2" charset="0"/>
                <a:cs typeface="MV Boli" panose="02000500030200090000" pitchFamily="2" charset="0"/>
              </a:rPr>
              <a:t> 4,49 €</a:t>
            </a:r>
            <a:endParaRPr lang="lt-LT" sz="1600" dirty="0">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pic>
        <p:nvPicPr>
          <p:cNvPr id="22" name="Picture 20" descr="SusijÄs vaizdas">
            <a:extLst>
              <a:ext uri="{FF2B5EF4-FFF2-40B4-BE49-F238E27FC236}">
                <a16:creationId xmlns:a16="http://schemas.microsoft.com/office/drawing/2014/main" id="{F8820F71-8898-474E-AF77-4A4BC2DCB998}"/>
              </a:ext>
            </a:extLst>
          </p:cNvPr>
          <p:cNvPicPr/>
          <p:nvPr/>
        </p:nvPicPr>
        <p:blipFill>
          <a:blip r:embed="rId3" cstate="print"/>
          <a:srcRect/>
          <a:stretch>
            <a:fillRect/>
          </a:stretch>
        </p:blipFill>
        <p:spPr bwMode="auto">
          <a:xfrm>
            <a:off x="1109130" y="644243"/>
            <a:ext cx="2305050" cy="1619250"/>
          </a:xfrm>
          <a:prstGeom prst="rect">
            <a:avLst/>
          </a:prstGeom>
          <a:noFill/>
          <a:ln w="9525">
            <a:noFill/>
            <a:miter lim="800000"/>
            <a:headEnd/>
            <a:tailEnd/>
          </a:ln>
        </p:spPr>
      </p:pic>
      <p:pic>
        <p:nvPicPr>
          <p:cNvPr id="23" name="Picture 29" descr="Vaizdo rezultatas pagal uÅ¾klausÄ âsaldainiai pergale crunchâ">
            <a:extLst>
              <a:ext uri="{FF2B5EF4-FFF2-40B4-BE49-F238E27FC236}">
                <a16:creationId xmlns:a16="http://schemas.microsoft.com/office/drawing/2014/main" id="{F7433C6B-3572-4FEC-B4B1-78E075845B38}"/>
              </a:ext>
            </a:extLst>
          </p:cNvPr>
          <p:cNvPicPr/>
          <p:nvPr/>
        </p:nvPicPr>
        <p:blipFill>
          <a:blip r:embed="rId4" cstate="print"/>
          <a:srcRect l="8537" t="12865" r="10976" b="9920"/>
          <a:stretch>
            <a:fillRect/>
          </a:stretch>
        </p:blipFill>
        <p:spPr bwMode="auto">
          <a:xfrm>
            <a:off x="4324755" y="3064053"/>
            <a:ext cx="2360295" cy="1573530"/>
          </a:xfrm>
          <a:prstGeom prst="rect">
            <a:avLst/>
          </a:prstGeom>
          <a:noFill/>
          <a:ln w="9525">
            <a:noFill/>
            <a:miter lim="800000"/>
            <a:headEnd/>
            <a:tailEnd/>
          </a:ln>
        </p:spPr>
      </p:pic>
      <p:pic>
        <p:nvPicPr>
          <p:cNvPr id="24" name="Picture 35" descr="SusijÄs vaizdas">
            <a:extLst>
              <a:ext uri="{FF2B5EF4-FFF2-40B4-BE49-F238E27FC236}">
                <a16:creationId xmlns:a16="http://schemas.microsoft.com/office/drawing/2014/main" id="{147BEC44-ACE9-4FEE-BA06-36C7BE9D2834}"/>
              </a:ext>
            </a:extLst>
          </p:cNvPr>
          <p:cNvPicPr/>
          <p:nvPr/>
        </p:nvPicPr>
        <p:blipFill>
          <a:blip r:embed="rId5" cstate="print"/>
          <a:srcRect/>
          <a:stretch>
            <a:fillRect/>
          </a:stretch>
        </p:blipFill>
        <p:spPr bwMode="auto">
          <a:xfrm>
            <a:off x="998718" y="5313386"/>
            <a:ext cx="2381250" cy="1849755"/>
          </a:xfrm>
          <a:prstGeom prst="rect">
            <a:avLst/>
          </a:prstGeom>
          <a:noFill/>
          <a:ln w="9525">
            <a:noFill/>
            <a:miter lim="800000"/>
            <a:headEnd/>
            <a:tailEnd/>
          </a:ln>
        </p:spPr>
      </p:pic>
      <p:pic>
        <p:nvPicPr>
          <p:cNvPr id="25" name="Picture 38" descr="Vaizdo rezultatas pagal uÅ¾klausÄ âlinas saldainiaiâ">
            <a:extLst>
              <a:ext uri="{FF2B5EF4-FFF2-40B4-BE49-F238E27FC236}">
                <a16:creationId xmlns:a16="http://schemas.microsoft.com/office/drawing/2014/main" id="{DEF62FA7-39DC-4572-82C2-85137F350C92}"/>
              </a:ext>
            </a:extLst>
          </p:cNvPr>
          <p:cNvPicPr/>
          <p:nvPr/>
        </p:nvPicPr>
        <p:blipFill>
          <a:blip r:embed="rId6" cstate="print"/>
          <a:srcRect/>
          <a:stretch>
            <a:fillRect/>
          </a:stretch>
        </p:blipFill>
        <p:spPr bwMode="auto">
          <a:xfrm>
            <a:off x="4422309" y="7651373"/>
            <a:ext cx="2764155" cy="1924050"/>
          </a:xfrm>
          <a:prstGeom prst="rect">
            <a:avLst/>
          </a:prstGeom>
          <a:noFill/>
          <a:ln w="9525">
            <a:noFill/>
            <a:miter lim="800000"/>
            <a:headEnd/>
            <a:tailEnd/>
          </a:ln>
        </p:spPr>
      </p:pic>
      <p:sp>
        <p:nvSpPr>
          <p:cNvPr id="2" name="Skaidrės numerio vietos rezervavimo ženklas 1">
            <a:extLst>
              <a:ext uri="{FF2B5EF4-FFF2-40B4-BE49-F238E27FC236}">
                <a16:creationId xmlns:a16="http://schemas.microsoft.com/office/drawing/2014/main" id="{2CAD60C7-1524-4C45-9BAD-D1B410594D7D}"/>
              </a:ext>
            </a:extLst>
          </p:cNvPr>
          <p:cNvSpPr>
            <a:spLocks noGrp="1"/>
          </p:cNvSpPr>
          <p:nvPr>
            <p:ph type="sldNum" sz="quarter" idx="12"/>
          </p:nvPr>
        </p:nvSpPr>
        <p:spPr/>
        <p:txBody>
          <a:bodyPr/>
          <a:lstStyle/>
          <a:p>
            <a:fld id="{4997B49A-0CF8-4131-A5B4-0B3729E6ED3D}" type="slidenum">
              <a:rPr lang="lt-LT" smtClean="0"/>
              <a:t>11</a:t>
            </a:fld>
            <a:endParaRPr lang="lt-LT" dirty="0"/>
          </a:p>
        </p:txBody>
      </p:sp>
    </p:spTree>
    <p:extLst>
      <p:ext uri="{BB962C8B-B14F-4D97-AF65-F5344CB8AC3E}">
        <p14:creationId xmlns:p14="http://schemas.microsoft.com/office/powerpoint/2010/main" val="3546641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3" name="TextBox 2">
            <a:extLst>
              <a:ext uri="{FF2B5EF4-FFF2-40B4-BE49-F238E27FC236}">
                <a16:creationId xmlns:a16="http://schemas.microsoft.com/office/drawing/2014/main" id="{5626FF04-8658-4564-9F18-55705BBFA969}"/>
              </a:ext>
            </a:extLst>
          </p:cNvPr>
          <p:cNvSpPr txBox="1"/>
          <p:nvPr/>
        </p:nvSpPr>
        <p:spPr>
          <a:xfrm>
            <a:off x="3691671" y="1109527"/>
            <a:ext cx="3294697" cy="2031325"/>
          </a:xfrm>
          <a:prstGeom prst="rect">
            <a:avLst/>
          </a:prstGeom>
          <a:noFill/>
        </p:spPr>
        <p:txBody>
          <a:bodyPr wrap="square" rtlCol="0">
            <a:spAutoFit/>
          </a:bodyPr>
          <a:lstStyle/>
          <a:p>
            <a:pPr algn="ctr"/>
            <a:r>
              <a:rPr lang="lt-LT" b="1" dirty="0">
                <a:solidFill>
                  <a:srgbClr val="FFC000"/>
                </a:solidFill>
                <a:latin typeface="MV Boli" panose="02000500030200090000" pitchFamily="2" charset="0"/>
                <a:ea typeface="Linux Libertine Display G" panose="02000503000000000000" pitchFamily="2" charset="0"/>
                <a:cs typeface="MV Boli" panose="02000500030200090000" pitchFamily="2" charset="0"/>
              </a:rPr>
              <a:t>„MONT BLANC“</a:t>
            </a:r>
            <a:endParaRPr lang="lt-LT" dirty="0">
              <a:solidFill>
                <a:srgbClr val="FFC000"/>
              </a:solidFill>
              <a:latin typeface="MV Boli" panose="02000500030200090000" pitchFamily="2" charset="0"/>
              <a:ea typeface="Linux Libertine Display G" panose="02000503000000000000" pitchFamily="2" charset="0"/>
              <a:cs typeface="MV Boli" panose="02000500030200090000" pitchFamily="2" charset="0"/>
            </a:endParaRPr>
          </a:p>
          <a:p>
            <a:pPr algn="ctr"/>
            <a:r>
              <a:rPr lang="lt-LT" dirty="0">
                <a:latin typeface="MV Boli" panose="02000500030200090000" pitchFamily="2" charset="0"/>
                <a:ea typeface="Linux Libertine Display G" panose="02000503000000000000" pitchFamily="2" charset="0"/>
                <a:cs typeface="MV Boli" panose="02000500030200090000" pitchFamily="2" charset="0"/>
              </a:rPr>
              <a:t>1 kg.</a:t>
            </a:r>
          </a:p>
          <a:p>
            <a:pPr algn="ctr"/>
            <a:r>
              <a:rPr lang="lt-LT" dirty="0">
                <a:latin typeface="MV Boli" panose="02000500030200090000" pitchFamily="2" charset="0"/>
                <a:ea typeface="Linux Libertine Display G" panose="02000503000000000000" pitchFamily="2" charset="0"/>
                <a:cs typeface="MV Boli" panose="02000500030200090000" pitchFamily="2" charset="0"/>
              </a:rPr>
              <a:t>Šokoladiniai saldainiai su sezamo sėklomis.</a:t>
            </a:r>
          </a:p>
          <a:p>
            <a:pPr algn="ctr"/>
            <a:r>
              <a:rPr lang="lt-LT" b="1" dirty="0">
                <a:latin typeface="MV Boli" panose="02000500030200090000" pitchFamily="2" charset="0"/>
                <a:ea typeface="Linux Libertine Display G" panose="02000503000000000000" pitchFamily="2" charset="0"/>
                <a:cs typeface="MV Boli" panose="02000500030200090000" pitchFamily="2" charset="0"/>
              </a:rPr>
              <a:t>10035 Kaina/</a:t>
            </a:r>
            <a:r>
              <a:rPr lang="lt-LT" b="1" dirty="0" err="1">
                <a:latin typeface="MV Boli" panose="02000500030200090000" pitchFamily="2" charset="0"/>
                <a:ea typeface="Linux Libertine Display G" panose="02000503000000000000" pitchFamily="2" charset="0"/>
                <a:cs typeface="MV Boli" panose="02000500030200090000" pitchFamily="2" charset="0"/>
              </a:rPr>
              <a:t>Price</a:t>
            </a:r>
            <a:r>
              <a:rPr lang="lt-LT" b="1" dirty="0">
                <a:latin typeface="MV Boli" panose="02000500030200090000" pitchFamily="2" charset="0"/>
                <a:ea typeface="Linux Libertine Display G" panose="02000503000000000000" pitchFamily="2" charset="0"/>
                <a:cs typeface="MV Boli" panose="02000500030200090000" pitchFamily="2" charset="0"/>
              </a:rPr>
              <a:t> 9,99 €</a:t>
            </a:r>
            <a:endParaRPr lang="lt-LT" dirty="0">
              <a:latin typeface="MV Boli" panose="02000500030200090000" pitchFamily="2" charset="0"/>
              <a:ea typeface="Linux Libertine Display G" panose="02000503000000000000" pitchFamily="2" charset="0"/>
              <a:cs typeface="MV Boli" panose="02000500030200090000" pitchFamily="2" charset="0"/>
            </a:endParaRPr>
          </a:p>
          <a:p>
            <a:r>
              <a:rPr lang="lt-LT" b="1" dirty="0">
                <a:latin typeface="MV Boli" panose="02000500030200090000" pitchFamily="2" charset="0"/>
                <a:cs typeface="MV Boli" panose="02000500030200090000" pitchFamily="2" charset="0"/>
              </a:rPr>
              <a:t> </a:t>
            </a:r>
            <a:endParaRPr lang="lt-LT" dirty="0">
              <a:latin typeface="MV Boli" panose="02000500030200090000" pitchFamily="2" charset="0"/>
              <a:cs typeface="MV Boli" panose="0200050003020009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4" name="TextBox 3">
            <a:extLst>
              <a:ext uri="{FF2B5EF4-FFF2-40B4-BE49-F238E27FC236}">
                <a16:creationId xmlns:a16="http://schemas.microsoft.com/office/drawing/2014/main" id="{ED13A2F1-A6F8-4B1E-99E0-1037A8D8F776}"/>
              </a:ext>
            </a:extLst>
          </p:cNvPr>
          <p:cNvSpPr txBox="1"/>
          <p:nvPr/>
        </p:nvSpPr>
        <p:spPr>
          <a:xfrm>
            <a:off x="486728" y="3388758"/>
            <a:ext cx="3294697" cy="1600438"/>
          </a:xfrm>
          <a:prstGeom prst="rect">
            <a:avLst/>
          </a:prstGeom>
          <a:noFill/>
        </p:spPr>
        <p:txBody>
          <a:bodyPr wrap="square" rtlCol="0">
            <a:spAutoFit/>
          </a:bodyPr>
          <a:lstStyle/>
          <a:p>
            <a:pPr lvl="0" algn="ctr"/>
            <a:r>
              <a:rPr lang="lt-LT" sz="1600" b="1" dirty="0">
                <a:solidFill>
                  <a:schemeClr val="accent2">
                    <a:lumMod val="50000"/>
                  </a:schemeClr>
                </a:solidFill>
                <a:latin typeface="MV Boli" panose="02000500030200090000" pitchFamily="2" charset="0"/>
                <a:ea typeface="Linux Libertine Display G" panose="02000503000000000000" pitchFamily="2" charset="0"/>
                <a:cs typeface="MV Boli" panose="02000500030200090000" pitchFamily="2" charset="0"/>
              </a:rPr>
              <a:t>„RIGA BLACK BALSAM“</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Tamsaus šokolado saldainiai su kremu.</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10142 Kaina/</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8,99 €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5" name="TextBox 4">
            <a:extLst>
              <a:ext uri="{FF2B5EF4-FFF2-40B4-BE49-F238E27FC236}">
                <a16:creationId xmlns:a16="http://schemas.microsoft.com/office/drawing/2014/main" id="{314B9560-7A4B-4943-8B18-BFB6949E2190}"/>
              </a:ext>
            </a:extLst>
          </p:cNvPr>
          <p:cNvSpPr txBox="1"/>
          <p:nvPr/>
        </p:nvSpPr>
        <p:spPr>
          <a:xfrm>
            <a:off x="3947015" y="5562976"/>
            <a:ext cx="3294697" cy="1846659"/>
          </a:xfrm>
          <a:prstGeom prst="rect">
            <a:avLst/>
          </a:prstGeom>
          <a:noFill/>
        </p:spPr>
        <p:txBody>
          <a:bodyPr wrap="square" rtlCol="0">
            <a:spAutoFit/>
          </a:bodyPr>
          <a:lstStyle/>
          <a:p>
            <a:pPr lvl="0" algn="ctr"/>
            <a:r>
              <a:rPr lang="lt-LT" sz="1600" b="1" dirty="0">
                <a:solidFill>
                  <a:srgbClr val="7030A0"/>
                </a:solidFill>
                <a:latin typeface="MV Boli" panose="02000500030200090000" pitchFamily="2" charset="0"/>
                <a:ea typeface="Linux Libertine Display G" panose="02000503000000000000" pitchFamily="2" charset="0"/>
                <a:cs typeface="MV Boli" panose="02000500030200090000" pitchFamily="2" charset="0"/>
              </a:rPr>
              <a:t>„PLUM“</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Triufeliniai</a:t>
            </a: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saldainiai su slyvų skonio įdaru, glaistyti </a:t>
            </a:r>
            <a:r>
              <a:rPr lang="lt-LT" sz="1600"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kakaviniu</a:t>
            </a: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glaistu.</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10076 Kaina/</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4,14 €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6" name="TextBox 5">
            <a:extLst>
              <a:ext uri="{FF2B5EF4-FFF2-40B4-BE49-F238E27FC236}">
                <a16:creationId xmlns:a16="http://schemas.microsoft.com/office/drawing/2014/main" id="{F0CF4DBC-E2D1-4DE7-81AA-3F54A94F3BDA}"/>
              </a:ext>
            </a:extLst>
          </p:cNvPr>
          <p:cNvSpPr txBox="1"/>
          <p:nvPr/>
        </p:nvSpPr>
        <p:spPr>
          <a:xfrm>
            <a:off x="761578" y="8063070"/>
            <a:ext cx="2930093" cy="1846659"/>
          </a:xfrm>
          <a:prstGeom prst="rect">
            <a:avLst/>
          </a:prstGeom>
          <a:noFill/>
        </p:spPr>
        <p:txBody>
          <a:bodyPr wrap="square" rtlCol="0">
            <a:spAutoFit/>
          </a:bodyPr>
          <a:lstStyle/>
          <a:p>
            <a:pPr lvl="0" algn="ctr"/>
            <a:r>
              <a:rPr lang="lt-LT" sz="1600" b="1" dirty="0">
                <a:solidFill>
                  <a:srgbClr val="339966"/>
                </a:solidFill>
                <a:latin typeface="MV Boli" panose="02000500030200090000" pitchFamily="2" charset="0"/>
                <a:ea typeface="Linux Libertine Display G" panose="02000503000000000000" pitchFamily="2" charset="0"/>
                <a:cs typeface="MV Boli" panose="02000500030200090000" pitchFamily="2" charset="0"/>
              </a:rPr>
              <a:t>„LAIMA LEDINUKAI“</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Ledinukai vaisių ir uogų skonio.</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10088 Kaina/</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3,80 €</a:t>
            </a:r>
          </a:p>
          <a:p>
            <a:pPr lvl="0" algn="ctr"/>
            <a:endPar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pic>
        <p:nvPicPr>
          <p:cNvPr id="17" name="Picture 76" descr="SusijÄs vaizdas">
            <a:extLst>
              <a:ext uri="{FF2B5EF4-FFF2-40B4-BE49-F238E27FC236}">
                <a16:creationId xmlns:a16="http://schemas.microsoft.com/office/drawing/2014/main" id="{DA510CB2-F23A-4D59-835B-8E5AA41F95B9}"/>
              </a:ext>
            </a:extLst>
          </p:cNvPr>
          <p:cNvPicPr/>
          <p:nvPr/>
        </p:nvPicPr>
        <p:blipFill>
          <a:blip r:embed="rId3" cstate="print"/>
          <a:srcRect l="14732" t="5500" r="9821" b="16500"/>
          <a:stretch>
            <a:fillRect/>
          </a:stretch>
        </p:blipFill>
        <p:spPr bwMode="auto">
          <a:xfrm>
            <a:off x="1233805" y="677547"/>
            <a:ext cx="1966595" cy="1818005"/>
          </a:xfrm>
          <a:prstGeom prst="rect">
            <a:avLst/>
          </a:prstGeom>
          <a:noFill/>
          <a:ln w="9525">
            <a:noFill/>
            <a:miter lim="800000"/>
            <a:headEnd/>
            <a:tailEnd/>
          </a:ln>
        </p:spPr>
      </p:pic>
      <p:pic>
        <p:nvPicPr>
          <p:cNvPr id="18" name="Picture 79" descr="Vaizdo rezultatas pagal uÅ¾klausÄ âriga black balsam saldainiaiâ">
            <a:extLst>
              <a:ext uri="{FF2B5EF4-FFF2-40B4-BE49-F238E27FC236}">
                <a16:creationId xmlns:a16="http://schemas.microsoft.com/office/drawing/2014/main" id="{15E0319F-2DA1-48C2-82AA-D08DD7C55EFD}"/>
              </a:ext>
            </a:extLst>
          </p:cNvPr>
          <p:cNvPicPr/>
          <p:nvPr/>
        </p:nvPicPr>
        <p:blipFill>
          <a:blip r:embed="rId4" cstate="print"/>
          <a:srcRect l="13278" t="20747" r="15353" b="21992"/>
          <a:stretch>
            <a:fillRect/>
          </a:stretch>
        </p:blipFill>
        <p:spPr bwMode="auto">
          <a:xfrm>
            <a:off x="4541850" y="3199331"/>
            <a:ext cx="2105025" cy="1701165"/>
          </a:xfrm>
          <a:prstGeom prst="rect">
            <a:avLst/>
          </a:prstGeom>
          <a:noFill/>
          <a:ln w="9525">
            <a:noFill/>
            <a:miter lim="800000"/>
            <a:headEnd/>
            <a:tailEnd/>
          </a:ln>
        </p:spPr>
      </p:pic>
      <p:pic>
        <p:nvPicPr>
          <p:cNvPr id="21" name="Picture 82">
            <a:extLst>
              <a:ext uri="{FF2B5EF4-FFF2-40B4-BE49-F238E27FC236}">
                <a16:creationId xmlns:a16="http://schemas.microsoft.com/office/drawing/2014/main" id="{76444DD5-42E6-449F-AE59-37C52559CE4A}"/>
              </a:ext>
            </a:extLst>
          </p:cNvPr>
          <p:cNvPicPr/>
          <p:nvPr/>
        </p:nvPicPr>
        <p:blipFill>
          <a:blip r:embed="rId5" cstate="print"/>
          <a:srcRect l="8819" t="41595" r="74345" b="28490"/>
          <a:stretch>
            <a:fillRect/>
          </a:stretch>
        </p:blipFill>
        <p:spPr bwMode="auto">
          <a:xfrm>
            <a:off x="1123407" y="5297386"/>
            <a:ext cx="1873250" cy="1870710"/>
          </a:xfrm>
          <a:prstGeom prst="rect">
            <a:avLst/>
          </a:prstGeom>
          <a:noFill/>
          <a:ln w="9525">
            <a:noFill/>
            <a:miter lim="800000"/>
            <a:headEnd/>
            <a:tailEnd/>
          </a:ln>
        </p:spPr>
      </p:pic>
      <p:pic>
        <p:nvPicPr>
          <p:cNvPr id="25" name="Picture 82" descr="Vaizdo rezultatas pagal uÅ¾klausÄ âlaima ledinukai saldainiaiâ">
            <a:extLst>
              <a:ext uri="{FF2B5EF4-FFF2-40B4-BE49-F238E27FC236}">
                <a16:creationId xmlns:a16="http://schemas.microsoft.com/office/drawing/2014/main" id="{E148FEFF-9932-40EC-A5D0-5856528AC4DB}"/>
              </a:ext>
            </a:extLst>
          </p:cNvPr>
          <p:cNvPicPr/>
          <p:nvPr/>
        </p:nvPicPr>
        <p:blipFill>
          <a:blip r:embed="rId6" cstate="print"/>
          <a:srcRect t="14504" b="13734"/>
          <a:stretch>
            <a:fillRect/>
          </a:stretch>
        </p:blipFill>
        <p:spPr bwMode="auto">
          <a:xfrm>
            <a:off x="4252297" y="7794427"/>
            <a:ext cx="2787650" cy="1998345"/>
          </a:xfrm>
          <a:prstGeom prst="rect">
            <a:avLst/>
          </a:prstGeom>
          <a:noFill/>
          <a:ln w="9525">
            <a:noFill/>
            <a:miter lim="800000"/>
            <a:headEnd/>
            <a:tailEnd/>
          </a:ln>
        </p:spPr>
      </p:pic>
      <p:sp>
        <p:nvSpPr>
          <p:cNvPr id="2" name="Skaidrės numerio vietos rezervavimo ženklas 1">
            <a:extLst>
              <a:ext uri="{FF2B5EF4-FFF2-40B4-BE49-F238E27FC236}">
                <a16:creationId xmlns:a16="http://schemas.microsoft.com/office/drawing/2014/main" id="{FDA9C5F2-7880-4154-8DD6-708C61A69683}"/>
              </a:ext>
            </a:extLst>
          </p:cNvPr>
          <p:cNvSpPr>
            <a:spLocks noGrp="1"/>
          </p:cNvSpPr>
          <p:nvPr>
            <p:ph type="sldNum" sz="quarter" idx="12"/>
          </p:nvPr>
        </p:nvSpPr>
        <p:spPr/>
        <p:txBody>
          <a:bodyPr/>
          <a:lstStyle/>
          <a:p>
            <a:fld id="{4997B49A-0CF8-4131-A5B4-0B3729E6ED3D}" type="slidenum">
              <a:rPr lang="lt-LT" smtClean="0"/>
              <a:t>12</a:t>
            </a:fld>
            <a:endParaRPr lang="lt-LT" dirty="0"/>
          </a:p>
        </p:txBody>
      </p:sp>
    </p:spTree>
    <p:extLst>
      <p:ext uri="{BB962C8B-B14F-4D97-AF65-F5344CB8AC3E}">
        <p14:creationId xmlns:p14="http://schemas.microsoft.com/office/powerpoint/2010/main" val="2054167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3" name="TextBox 2">
            <a:extLst>
              <a:ext uri="{FF2B5EF4-FFF2-40B4-BE49-F238E27FC236}">
                <a16:creationId xmlns:a16="http://schemas.microsoft.com/office/drawing/2014/main" id="{5626FF04-8658-4564-9F18-55705BBFA969}"/>
              </a:ext>
            </a:extLst>
          </p:cNvPr>
          <p:cNvSpPr txBox="1"/>
          <p:nvPr/>
        </p:nvSpPr>
        <p:spPr>
          <a:xfrm>
            <a:off x="744514" y="828251"/>
            <a:ext cx="3294697" cy="2092881"/>
          </a:xfrm>
          <a:prstGeom prst="rect">
            <a:avLst/>
          </a:prstGeom>
          <a:noFill/>
        </p:spPr>
        <p:txBody>
          <a:bodyPr wrap="square" rtlCol="0">
            <a:spAutoFit/>
          </a:bodyPr>
          <a:lstStyle/>
          <a:p>
            <a:pPr algn="ctr"/>
            <a:r>
              <a:rPr lang="lt-LT" sz="1600" b="1" dirty="0">
                <a:solidFill>
                  <a:schemeClr val="accent6">
                    <a:lumMod val="50000"/>
                  </a:schemeClr>
                </a:solidFill>
                <a:latin typeface="MV Boli" panose="02000500030200090000" pitchFamily="2" charset="0"/>
                <a:ea typeface="Linux Libertine Display G" panose="02000503000000000000" pitchFamily="2" charset="0"/>
                <a:cs typeface="MV Boli" panose="02000500030200090000" pitchFamily="2" charset="0"/>
              </a:rPr>
              <a:t>„BOHEMA WITH WAFER SCRAPS“</a:t>
            </a:r>
            <a:endParaRPr lang="lt-LT" sz="1600" dirty="0">
              <a:solidFill>
                <a:schemeClr val="accent6">
                  <a:lumMod val="50000"/>
                </a:schemeClr>
              </a:solidFill>
              <a:latin typeface="MV Boli" panose="02000500030200090000" pitchFamily="2" charset="0"/>
              <a:ea typeface="Linux Libertine Display G" panose="02000503000000000000" pitchFamily="2" charset="0"/>
              <a:cs typeface="MV Boli" panose="02000500030200090000" pitchFamily="2" charset="0"/>
            </a:endParaRP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1 kg.</a:t>
            </a:r>
          </a:p>
          <a:p>
            <a:pPr algn="ctr"/>
            <a:r>
              <a:rPr lang="lt-LT" sz="1600" dirty="0">
                <a:latin typeface="MV Boli" panose="02000500030200090000" pitchFamily="2" charset="0"/>
                <a:ea typeface="Linux Libertine Display G" panose="02000503000000000000" pitchFamily="2" charset="0"/>
                <a:cs typeface="MV Boli" panose="02000500030200090000" pitchFamily="2" charset="0"/>
              </a:rPr>
              <a:t>Saldainiai su kakavos kremu ir žemės riešutais, glaistyti šokoladu.</a:t>
            </a:r>
          </a:p>
          <a:p>
            <a:pPr algn="ctr"/>
            <a:r>
              <a:rPr lang="lt-LT" sz="1600" b="1" dirty="0">
                <a:latin typeface="MV Boli" panose="02000500030200090000" pitchFamily="2" charset="0"/>
                <a:ea typeface="Linux Libertine Display G" panose="02000503000000000000" pitchFamily="2" charset="0"/>
                <a:cs typeface="MV Boli" panose="02000500030200090000" pitchFamily="2" charset="0"/>
              </a:rPr>
              <a:t>10247 Kaina/</a:t>
            </a:r>
            <a:r>
              <a:rPr lang="lt-LT" sz="1600" b="1" dirty="0" err="1">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latin typeface="MV Boli" panose="02000500030200090000" pitchFamily="2" charset="0"/>
                <a:ea typeface="Linux Libertine Display G" panose="02000503000000000000" pitchFamily="2" charset="0"/>
                <a:cs typeface="MV Boli" panose="02000500030200090000" pitchFamily="2" charset="0"/>
              </a:rPr>
              <a:t> 8,79 €</a:t>
            </a:r>
            <a:endParaRPr lang="lt-LT" sz="1600" dirty="0">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5" name="TextBox 4">
            <a:extLst>
              <a:ext uri="{FF2B5EF4-FFF2-40B4-BE49-F238E27FC236}">
                <a16:creationId xmlns:a16="http://schemas.microsoft.com/office/drawing/2014/main" id="{314B9560-7A4B-4943-8B18-BFB6949E2190}"/>
              </a:ext>
            </a:extLst>
          </p:cNvPr>
          <p:cNvSpPr txBox="1"/>
          <p:nvPr/>
        </p:nvSpPr>
        <p:spPr>
          <a:xfrm>
            <a:off x="3987592" y="3229300"/>
            <a:ext cx="3189287" cy="2092881"/>
          </a:xfrm>
          <a:prstGeom prst="rect">
            <a:avLst/>
          </a:prstGeom>
          <a:noFill/>
        </p:spPr>
        <p:txBody>
          <a:bodyPr wrap="square" rtlCol="0">
            <a:spAutoFit/>
          </a:bodyPr>
          <a:lstStyle/>
          <a:p>
            <a:pPr lvl="0" algn="ctr"/>
            <a:endPar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endParaRPr>
          </a:p>
          <a:p>
            <a:pPr lvl="0" algn="ctr"/>
            <a:r>
              <a:rPr lang="lt-LT" sz="1600" b="1" dirty="0">
                <a:solidFill>
                  <a:schemeClr val="accent4"/>
                </a:solidFill>
                <a:latin typeface="MV Boli" panose="02000500030200090000" pitchFamily="2" charset="0"/>
                <a:ea typeface="Linux Libertine Display G" panose="02000503000000000000" pitchFamily="2" charset="0"/>
                <a:cs typeface="MV Boli" panose="02000500030200090000" pitchFamily="2" charset="0"/>
              </a:rPr>
              <a:t>„BOHEMA MINI GRILIAŽAS“</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Mažos formos saldainiai iš lydyto cukraus ir žemės riešutų, glaistyti šokoladu.</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10254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6,59 €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6" name="TextBox 5">
            <a:extLst>
              <a:ext uri="{FF2B5EF4-FFF2-40B4-BE49-F238E27FC236}">
                <a16:creationId xmlns:a16="http://schemas.microsoft.com/office/drawing/2014/main" id="{F0CF4DBC-E2D1-4DE7-81AA-3F54A94F3BDA}"/>
              </a:ext>
            </a:extLst>
          </p:cNvPr>
          <p:cNvSpPr txBox="1"/>
          <p:nvPr/>
        </p:nvSpPr>
        <p:spPr>
          <a:xfrm>
            <a:off x="611799" y="5593570"/>
            <a:ext cx="3467927" cy="1785104"/>
          </a:xfrm>
          <a:prstGeom prst="rect">
            <a:avLst/>
          </a:prstGeom>
          <a:noFill/>
        </p:spPr>
        <p:txBody>
          <a:bodyPr wrap="square" rtlCol="0">
            <a:spAutoFit/>
          </a:bodyPr>
          <a:lstStyle/>
          <a:p>
            <a:pPr lvl="0" algn="ctr">
              <a:lnSpc>
                <a:spcPct val="115000"/>
              </a:lnSpc>
            </a:pPr>
            <a:r>
              <a:rPr lang="lt-LT" sz="1600" b="1" dirty="0">
                <a:solidFill>
                  <a:srgbClr val="FF0000"/>
                </a:solidFill>
                <a:latin typeface="MV Boli" panose="02000500030200090000" pitchFamily="2" charset="0"/>
                <a:ea typeface="Linux Libertine Display G" panose="02000503000000000000" pitchFamily="2" charset="0"/>
                <a:cs typeface="MV Boli" panose="02000500030200090000" pitchFamily="2" charset="0"/>
              </a:rPr>
              <a:t>„BOHEMA ELIZA LIQUER“</a:t>
            </a:r>
          </a:p>
          <a:p>
            <a:pPr lvl="0" algn="ctr">
              <a:lnSpc>
                <a:spcPct val="115000"/>
              </a:lnSpc>
            </a:pP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1kg.</a:t>
            </a:r>
          </a:p>
          <a:p>
            <a:pPr lvl="0" algn="ctr">
              <a:lnSpc>
                <a:spcPct val="115000"/>
              </a:lnSpc>
            </a:pP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Saldainiai su likerio įdaru, glaistyti šokoladu.</a:t>
            </a:r>
          </a:p>
          <a:p>
            <a:pPr lvl="0" algn="ctr">
              <a:lnSpc>
                <a:spcPct val="115000"/>
              </a:lnSpc>
            </a:pP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10320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8,59 €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7" name="TextBox 6">
            <a:extLst>
              <a:ext uri="{FF2B5EF4-FFF2-40B4-BE49-F238E27FC236}">
                <a16:creationId xmlns:a16="http://schemas.microsoft.com/office/drawing/2014/main" id="{7663D399-728D-4FD8-B123-51C56EFA6441}"/>
              </a:ext>
            </a:extLst>
          </p:cNvPr>
          <p:cNvSpPr txBox="1"/>
          <p:nvPr/>
        </p:nvSpPr>
        <p:spPr>
          <a:xfrm>
            <a:off x="3781425" y="8001123"/>
            <a:ext cx="3294697" cy="1600438"/>
          </a:xfrm>
          <a:prstGeom prst="rect">
            <a:avLst/>
          </a:prstGeom>
          <a:noFill/>
        </p:spPr>
        <p:txBody>
          <a:bodyPr wrap="square" rtlCol="0">
            <a:spAutoFit/>
          </a:bodyPr>
          <a:lstStyle/>
          <a:p>
            <a:pPr lvl="0" algn="ctr"/>
            <a:r>
              <a:rPr lang="lt-LT" sz="1600" b="1" dirty="0" smtClean="0">
                <a:solidFill>
                  <a:srgbClr val="7030A0"/>
                </a:solidFill>
                <a:latin typeface="MV Boli" panose="02000500030200090000" pitchFamily="2" charset="0"/>
                <a:ea typeface="Linux Libertine Display G" panose="02000503000000000000" pitchFamily="2" charset="0"/>
                <a:cs typeface="MV Boli" panose="02000500030200090000" pitchFamily="2" charset="0"/>
              </a:rPr>
              <a:t>„BOHEMA </a:t>
            </a:r>
            <a:r>
              <a:rPr lang="lt-LT" sz="1600" b="1" dirty="0">
                <a:solidFill>
                  <a:srgbClr val="7030A0"/>
                </a:solidFill>
                <a:latin typeface="MV Boli" panose="02000500030200090000" pitchFamily="2" charset="0"/>
                <a:ea typeface="Linux Libertine Display G" panose="02000503000000000000" pitchFamily="2" charset="0"/>
                <a:cs typeface="MV Boli" panose="02000500030200090000" pitchFamily="2" charset="0"/>
              </a:rPr>
              <a:t>CUPOLE“</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Kupolo formos saldainiai, glaistyti šokoladu.</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10100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7,99 €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pic>
        <p:nvPicPr>
          <p:cNvPr id="15" name="Picture 6" descr="Vaizdo rezultatas pagal uÅ¾klausÄ âbohema with wafer scrapsâ">
            <a:extLst>
              <a:ext uri="{FF2B5EF4-FFF2-40B4-BE49-F238E27FC236}">
                <a16:creationId xmlns:a16="http://schemas.microsoft.com/office/drawing/2014/main" id="{5FC8C449-54E1-4105-8193-6BC174105531}"/>
              </a:ext>
            </a:extLst>
          </p:cNvPr>
          <p:cNvPicPr/>
          <p:nvPr/>
        </p:nvPicPr>
        <p:blipFill>
          <a:blip r:embed="rId3" cstate="print"/>
          <a:srcRect t="22558" b="28372"/>
          <a:stretch>
            <a:fillRect/>
          </a:stretch>
        </p:blipFill>
        <p:spPr bwMode="auto">
          <a:xfrm>
            <a:off x="4615107" y="847338"/>
            <a:ext cx="2172335" cy="1591945"/>
          </a:xfrm>
          <a:prstGeom prst="rect">
            <a:avLst/>
          </a:prstGeom>
          <a:noFill/>
          <a:ln w="9525">
            <a:noFill/>
            <a:miter lim="800000"/>
            <a:headEnd/>
            <a:tailEnd/>
          </a:ln>
        </p:spPr>
      </p:pic>
      <p:pic>
        <p:nvPicPr>
          <p:cNvPr id="17" name="Picture 27" descr="SusijÄs vaizdas">
            <a:extLst>
              <a:ext uri="{FF2B5EF4-FFF2-40B4-BE49-F238E27FC236}">
                <a16:creationId xmlns:a16="http://schemas.microsoft.com/office/drawing/2014/main" id="{C4CF99F3-DAF5-4D52-9494-E6967DC3C012}"/>
              </a:ext>
            </a:extLst>
          </p:cNvPr>
          <p:cNvPicPr/>
          <p:nvPr/>
        </p:nvPicPr>
        <p:blipFill>
          <a:blip r:embed="rId4" cstate="print"/>
          <a:srcRect l="7473" t="17982" r="5338" b="10088"/>
          <a:stretch>
            <a:fillRect/>
          </a:stretch>
        </p:blipFill>
        <p:spPr bwMode="auto">
          <a:xfrm>
            <a:off x="967558" y="3238206"/>
            <a:ext cx="2583180" cy="1732915"/>
          </a:xfrm>
          <a:prstGeom prst="rect">
            <a:avLst/>
          </a:prstGeom>
          <a:noFill/>
          <a:ln w="9525">
            <a:noFill/>
            <a:miter lim="800000"/>
            <a:headEnd/>
            <a:tailEnd/>
          </a:ln>
        </p:spPr>
      </p:pic>
      <p:pic>
        <p:nvPicPr>
          <p:cNvPr id="18" name="Picture 67" descr="Vaizdo rezultatas pagal uÅ¾klausÄ âmilky saldainiai rÅ«taâ">
            <a:extLst>
              <a:ext uri="{FF2B5EF4-FFF2-40B4-BE49-F238E27FC236}">
                <a16:creationId xmlns:a16="http://schemas.microsoft.com/office/drawing/2014/main" id="{E8865A5C-472D-4DA5-B287-F6AB5DE4FB6F}"/>
              </a:ext>
            </a:extLst>
          </p:cNvPr>
          <p:cNvPicPr/>
          <p:nvPr/>
        </p:nvPicPr>
        <p:blipFill>
          <a:blip r:embed="rId5" cstate="print"/>
          <a:srcRect t="23590" b="17949"/>
          <a:stretch>
            <a:fillRect/>
          </a:stretch>
        </p:blipFill>
        <p:spPr bwMode="auto">
          <a:xfrm>
            <a:off x="4227123" y="5733267"/>
            <a:ext cx="2948305" cy="1314450"/>
          </a:xfrm>
          <a:prstGeom prst="rect">
            <a:avLst/>
          </a:prstGeom>
          <a:noFill/>
          <a:ln w="9525">
            <a:noFill/>
            <a:miter lim="800000"/>
            <a:headEnd/>
            <a:tailEnd/>
          </a:ln>
        </p:spPr>
      </p:pic>
      <p:pic>
        <p:nvPicPr>
          <p:cNvPr id="19" name="Picture 33" descr="Vaizdo rezultatas pagal uÅ¾klausÄ âchocolate cupole saldainiaiâ">
            <a:extLst>
              <a:ext uri="{FF2B5EF4-FFF2-40B4-BE49-F238E27FC236}">
                <a16:creationId xmlns:a16="http://schemas.microsoft.com/office/drawing/2014/main" id="{E121D38F-9B9C-421B-AA81-A25306477862}"/>
              </a:ext>
            </a:extLst>
          </p:cNvPr>
          <p:cNvPicPr/>
          <p:nvPr/>
        </p:nvPicPr>
        <p:blipFill>
          <a:blip r:embed="rId6" cstate="print"/>
          <a:srcRect/>
          <a:stretch>
            <a:fillRect/>
          </a:stretch>
        </p:blipFill>
        <p:spPr bwMode="auto">
          <a:xfrm>
            <a:off x="1232988" y="7372428"/>
            <a:ext cx="2317750" cy="2317750"/>
          </a:xfrm>
          <a:prstGeom prst="rect">
            <a:avLst/>
          </a:prstGeom>
          <a:noFill/>
          <a:ln w="9525">
            <a:noFill/>
            <a:miter lim="800000"/>
            <a:headEnd/>
            <a:tailEnd/>
          </a:ln>
        </p:spPr>
      </p:pic>
      <p:sp>
        <p:nvSpPr>
          <p:cNvPr id="2" name="Skaidrės numerio vietos rezervavimo ženklas 1">
            <a:extLst>
              <a:ext uri="{FF2B5EF4-FFF2-40B4-BE49-F238E27FC236}">
                <a16:creationId xmlns:a16="http://schemas.microsoft.com/office/drawing/2014/main" id="{02E0E9A1-CB33-456B-9270-E6847960A142}"/>
              </a:ext>
            </a:extLst>
          </p:cNvPr>
          <p:cNvSpPr>
            <a:spLocks noGrp="1"/>
          </p:cNvSpPr>
          <p:nvPr>
            <p:ph type="sldNum" sz="quarter" idx="12"/>
          </p:nvPr>
        </p:nvSpPr>
        <p:spPr/>
        <p:txBody>
          <a:bodyPr/>
          <a:lstStyle/>
          <a:p>
            <a:fld id="{4997B49A-0CF8-4131-A5B4-0B3729E6ED3D}" type="slidenum">
              <a:rPr lang="lt-LT" smtClean="0"/>
              <a:t>13</a:t>
            </a:fld>
            <a:endParaRPr lang="lt-LT" dirty="0"/>
          </a:p>
        </p:txBody>
      </p:sp>
    </p:spTree>
    <p:extLst>
      <p:ext uri="{BB962C8B-B14F-4D97-AF65-F5344CB8AC3E}">
        <p14:creationId xmlns:p14="http://schemas.microsoft.com/office/powerpoint/2010/main" val="3193875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3" name="TextBox 2">
            <a:extLst>
              <a:ext uri="{FF2B5EF4-FFF2-40B4-BE49-F238E27FC236}">
                <a16:creationId xmlns:a16="http://schemas.microsoft.com/office/drawing/2014/main" id="{5626FF04-8658-4564-9F18-55705BBFA969}"/>
              </a:ext>
            </a:extLst>
          </p:cNvPr>
          <p:cNvSpPr txBox="1"/>
          <p:nvPr/>
        </p:nvSpPr>
        <p:spPr>
          <a:xfrm>
            <a:off x="787085" y="1239026"/>
            <a:ext cx="3294697" cy="1600438"/>
          </a:xfrm>
          <a:prstGeom prst="rect">
            <a:avLst/>
          </a:prstGeom>
          <a:noFill/>
        </p:spPr>
        <p:txBody>
          <a:bodyPr wrap="square" rtlCol="0">
            <a:spAutoFit/>
          </a:bodyPr>
          <a:lstStyle/>
          <a:p>
            <a:pPr lvl="0" algn="ctr"/>
            <a:r>
              <a:rPr lang="lt-LT" sz="1600" b="1" dirty="0">
                <a:solidFill>
                  <a:srgbClr val="0070C0"/>
                </a:solidFill>
                <a:latin typeface="MV Boli" panose="02000500030200090000" pitchFamily="2" charset="0"/>
                <a:ea typeface="Linux Libertine Display G" panose="02000503000000000000" pitchFamily="2" charset="0"/>
                <a:cs typeface="MV Boli" panose="02000500030200090000" pitchFamily="2" charset="0"/>
              </a:rPr>
              <a:t>„MEŠKA ŠIAURĖJE”</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Vafliniai saldainiai su riešutų kremu, glaistyti šokoladu.</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10125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8,98 €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5" name="TextBox 4">
            <a:extLst>
              <a:ext uri="{FF2B5EF4-FFF2-40B4-BE49-F238E27FC236}">
                <a16:creationId xmlns:a16="http://schemas.microsoft.com/office/drawing/2014/main" id="{314B9560-7A4B-4943-8B18-BFB6949E2190}"/>
              </a:ext>
            </a:extLst>
          </p:cNvPr>
          <p:cNvSpPr txBox="1"/>
          <p:nvPr/>
        </p:nvSpPr>
        <p:spPr>
          <a:xfrm>
            <a:off x="4081782" y="3395955"/>
            <a:ext cx="3220657" cy="1846659"/>
          </a:xfrm>
          <a:prstGeom prst="rect">
            <a:avLst/>
          </a:prstGeom>
          <a:noFill/>
        </p:spPr>
        <p:txBody>
          <a:bodyPr wrap="square" rtlCol="0">
            <a:spAutoFit/>
          </a:bodyPr>
          <a:lstStyle/>
          <a:p>
            <a:pPr lvl="0" algn="ctr"/>
            <a:r>
              <a:rPr lang="lt-LT" sz="1600" b="1" dirty="0">
                <a:solidFill>
                  <a:srgbClr val="FF6600"/>
                </a:solidFill>
                <a:latin typeface="MV Boli" panose="02000500030200090000" pitchFamily="2" charset="0"/>
                <a:ea typeface="Linux Libertine Display G" panose="02000503000000000000" pitchFamily="2" charset="0"/>
                <a:cs typeface="MV Boli" panose="02000500030200090000" pitchFamily="2" charset="0"/>
              </a:rPr>
              <a:t>„LIMPOPO“</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Vyšnių skonio ledinė karamelė su įdaru.</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10022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3,49 €</a:t>
            </a:r>
          </a:p>
          <a:p>
            <a:pPr lvl="0" algn="ctr"/>
            <a:endPar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6" name="TextBox 5">
            <a:extLst>
              <a:ext uri="{FF2B5EF4-FFF2-40B4-BE49-F238E27FC236}">
                <a16:creationId xmlns:a16="http://schemas.microsoft.com/office/drawing/2014/main" id="{F0CF4DBC-E2D1-4DE7-81AA-3F54A94F3BDA}"/>
              </a:ext>
            </a:extLst>
          </p:cNvPr>
          <p:cNvSpPr txBox="1"/>
          <p:nvPr/>
        </p:nvSpPr>
        <p:spPr>
          <a:xfrm>
            <a:off x="741128" y="5524871"/>
            <a:ext cx="3467927" cy="1785104"/>
          </a:xfrm>
          <a:prstGeom prst="rect">
            <a:avLst/>
          </a:prstGeom>
          <a:noFill/>
        </p:spPr>
        <p:txBody>
          <a:bodyPr wrap="square" rtlCol="0">
            <a:spAutoFit/>
          </a:bodyPr>
          <a:lstStyle/>
          <a:p>
            <a:pPr lvl="0" algn="ctr">
              <a:lnSpc>
                <a:spcPct val="115000"/>
              </a:lnSpc>
            </a:pPr>
            <a:r>
              <a:rPr lang="lt-LT" sz="1600" b="1" dirty="0">
                <a:solidFill>
                  <a:srgbClr val="C00000"/>
                </a:solidFill>
                <a:latin typeface="MV Boli" panose="02000500030200090000" pitchFamily="2" charset="0"/>
                <a:ea typeface="Linux Libertine Display G" panose="02000503000000000000" pitchFamily="2" charset="0"/>
                <a:cs typeface="MV Boli" panose="02000500030200090000" pitchFamily="2" charset="0"/>
              </a:rPr>
              <a:t>„PIENO LAŠAS“</a:t>
            </a:r>
          </a:p>
          <a:p>
            <a:pPr lvl="0" algn="ctr">
              <a:lnSpc>
                <a:spcPct val="115000"/>
              </a:lnSpc>
            </a:pP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lnSpc>
                <a:spcPct val="115000"/>
              </a:lnSpc>
            </a:pP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Pieniška sluoksniuota karamelė su žemės riešutų įdaru.</a:t>
            </a:r>
          </a:p>
          <a:p>
            <a:pPr lvl="0" algn="ctr">
              <a:lnSpc>
                <a:spcPct val="115000"/>
              </a:lnSpc>
            </a:pP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10124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3,81 €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7" name="TextBox 6">
            <a:extLst>
              <a:ext uri="{FF2B5EF4-FFF2-40B4-BE49-F238E27FC236}">
                <a16:creationId xmlns:a16="http://schemas.microsoft.com/office/drawing/2014/main" id="{7663D399-728D-4FD8-B123-51C56EFA6441}"/>
              </a:ext>
            </a:extLst>
          </p:cNvPr>
          <p:cNvSpPr txBox="1"/>
          <p:nvPr/>
        </p:nvSpPr>
        <p:spPr>
          <a:xfrm>
            <a:off x="3970145" y="8023460"/>
            <a:ext cx="3294697" cy="1077218"/>
          </a:xfrm>
          <a:prstGeom prst="rect">
            <a:avLst/>
          </a:prstGeom>
          <a:noFill/>
        </p:spPr>
        <p:txBody>
          <a:bodyPr wrap="square" rtlCol="0">
            <a:spAutoFit/>
          </a:bodyPr>
          <a:lstStyle/>
          <a:p>
            <a:pPr lvl="0" algn="ctr"/>
            <a:r>
              <a:rPr lang="lt-LT" sz="1600" b="1" dirty="0">
                <a:solidFill>
                  <a:srgbClr val="663300"/>
                </a:solidFill>
                <a:latin typeface="MV Boli" panose="02000500030200090000" pitchFamily="2" charset="0"/>
                <a:ea typeface="Linux Libertine Display G" panose="02000503000000000000" pitchFamily="2" charset="0"/>
                <a:cs typeface="MV Boli" panose="02000500030200090000" pitchFamily="2" charset="0"/>
              </a:rPr>
              <a:t>„MOKA“</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Kavos skonio saldainiai.</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10097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6,99 €</a:t>
            </a:r>
          </a:p>
        </p:txBody>
      </p:sp>
      <p:pic>
        <p:nvPicPr>
          <p:cNvPr id="20" name="Picture 39" descr="SusijÄs vaizdas">
            <a:extLst>
              <a:ext uri="{FF2B5EF4-FFF2-40B4-BE49-F238E27FC236}">
                <a16:creationId xmlns:a16="http://schemas.microsoft.com/office/drawing/2014/main" id="{BF643CD7-EEB8-44F0-AFDC-91DEDD1510DF}"/>
              </a:ext>
            </a:extLst>
          </p:cNvPr>
          <p:cNvPicPr/>
          <p:nvPr/>
        </p:nvPicPr>
        <p:blipFill>
          <a:blip r:embed="rId3" cstate="print"/>
          <a:srcRect t="31509" b="28302"/>
          <a:stretch>
            <a:fillRect/>
          </a:stretch>
        </p:blipFill>
        <p:spPr bwMode="auto">
          <a:xfrm>
            <a:off x="4472592" y="1101224"/>
            <a:ext cx="2439035" cy="1457325"/>
          </a:xfrm>
          <a:prstGeom prst="rect">
            <a:avLst/>
          </a:prstGeom>
          <a:noFill/>
          <a:ln w="9525">
            <a:noFill/>
            <a:miter lim="800000"/>
            <a:headEnd/>
            <a:tailEnd/>
          </a:ln>
        </p:spPr>
      </p:pic>
      <p:pic>
        <p:nvPicPr>
          <p:cNvPr id="22" name="Picture 45" descr="Vaizdo rezultatas pagal uÅ¾klausÄ âlimpopo saldainiaiâ">
            <a:extLst>
              <a:ext uri="{FF2B5EF4-FFF2-40B4-BE49-F238E27FC236}">
                <a16:creationId xmlns:a16="http://schemas.microsoft.com/office/drawing/2014/main" id="{5677414A-6641-4769-96CD-100D7D631E68}"/>
              </a:ext>
            </a:extLst>
          </p:cNvPr>
          <p:cNvPicPr/>
          <p:nvPr/>
        </p:nvPicPr>
        <p:blipFill>
          <a:blip r:embed="rId4" cstate="print"/>
          <a:srcRect l="4332" t="21659" r="5140" b="21650"/>
          <a:stretch>
            <a:fillRect/>
          </a:stretch>
        </p:blipFill>
        <p:spPr bwMode="auto">
          <a:xfrm>
            <a:off x="991587" y="3458253"/>
            <a:ext cx="2637790" cy="1310640"/>
          </a:xfrm>
          <a:prstGeom prst="rect">
            <a:avLst/>
          </a:prstGeom>
          <a:noFill/>
          <a:ln w="9525">
            <a:noFill/>
            <a:miter lim="800000"/>
            <a:headEnd/>
            <a:tailEnd/>
          </a:ln>
        </p:spPr>
      </p:pic>
      <p:pic>
        <p:nvPicPr>
          <p:cNvPr id="23" name="Picture 48" descr="SusijÄs vaizdas">
            <a:extLst>
              <a:ext uri="{FF2B5EF4-FFF2-40B4-BE49-F238E27FC236}">
                <a16:creationId xmlns:a16="http://schemas.microsoft.com/office/drawing/2014/main" id="{93010A9C-F45B-49E8-849C-BA239D6C3C44}"/>
              </a:ext>
            </a:extLst>
          </p:cNvPr>
          <p:cNvPicPr/>
          <p:nvPr/>
        </p:nvPicPr>
        <p:blipFill>
          <a:blip r:embed="rId5" cstate="print"/>
          <a:srcRect/>
          <a:stretch>
            <a:fillRect/>
          </a:stretch>
        </p:blipFill>
        <p:spPr bwMode="auto">
          <a:xfrm>
            <a:off x="4516090" y="5661317"/>
            <a:ext cx="2352040" cy="1578610"/>
          </a:xfrm>
          <a:prstGeom prst="rect">
            <a:avLst/>
          </a:prstGeom>
          <a:noFill/>
          <a:ln w="9525">
            <a:noFill/>
            <a:miter lim="800000"/>
            <a:headEnd/>
            <a:tailEnd/>
          </a:ln>
        </p:spPr>
      </p:pic>
      <p:pic>
        <p:nvPicPr>
          <p:cNvPr id="24" name="Picture 59" descr="SusijÄs vaizdas">
            <a:extLst>
              <a:ext uri="{FF2B5EF4-FFF2-40B4-BE49-F238E27FC236}">
                <a16:creationId xmlns:a16="http://schemas.microsoft.com/office/drawing/2014/main" id="{61D3E385-D1D3-44B4-8C17-E250F89C1353}"/>
              </a:ext>
            </a:extLst>
          </p:cNvPr>
          <p:cNvPicPr/>
          <p:nvPr/>
        </p:nvPicPr>
        <p:blipFill>
          <a:blip r:embed="rId6" cstate="print"/>
          <a:srcRect t="20455" b="18636"/>
          <a:stretch>
            <a:fillRect/>
          </a:stretch>
        </p:blipFill>
        <p:spPr bwMode="auto">
          <a:xfrm>
            <a:off x="991587" y="7787475"/>
            <a:ext cx="2638425" cy="1609725"/>
          </a:xfrm>
          <a:prstGeom prst="rect">
            <a:avLst/>
          </a:prstGeom>
          <a:noFill/>
          <a:ln w="9525">
            <a:noFill/>
            <a:miter lim="800000"/>
            <a:headEnd/>
            <a:tailEnd/>
          </a:ln>
        </p:spPr>
      </p:pic>
      <p:sp>
        <p:nvSpPr>
          <p:cNvPr id="2" name="Skaidrės numerio vietos rezervavimo ženklas 1">
            <a:extLst>
              <a:ext uri="{FF2B5EF4-FFF2-40B4-BE49-F238E27FC236}">
                <a16:creationId xmlns:a16="http://schemas.microsoft.com/office/drawing/2014/main" id="{1476CB52-2178-410F-A2BE-3AF8EE6B87B7}"/>
              </a:ext>
            </a:extLst>
          </p:cNvPr>
          <p:cNvSpPr>
            <a:spLocks noGrp="1"/>
          </p:cNvSpPr>
          <p:nvPr>
            <p:ph type="sldNum" sz="quarter" idx="12"/>
          </p:nvPr>
        </p:nvSpPr>
        <p:spPr/>
        <p:txBody>
          <a:bodyPr/>
          <a:lstStyle/>
          <a:p>
            <a:fld id="{4997B49A-0CF8-4131-A5B4-0B3729E6ED3D}" type="slidenum">
              <a:rPr lang="lt-LT" smtClean="0"/>
              <a:t>14</a:t>
            </a:fld>
            <a:endParaRPr lang="lt-LT" dirty="0"/>
          </a:p>
        </p:txBody>
      </p:sp>
    </p:spTree>
    <p:extLst>
      <p:ext uri="{BB962C8B-B14F-4D97-AF65-F5344CB8AC3E}">
        <p14:creationId xmlns:p14="http://schemas.microsoft.com/office/powerpoint/2010/main" val="1268699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4" name="TextBox 3">
            <a:extLst>
              <a:ext uri="{FF2B5EF4-FFF2-40B4-BE49-F238E27FC236}">
                <a16:creationId xmlns:a16="http://schemas.microsoft.com/office/drawing/2014/main" id="{ED13A2F1-A6F8-4B1E-99E0-1037A8D8F776}"/>
              </a:ext>
            </a:extLst>
          </p:cNvPr>
          <p:cNvSpPr txBox="1"/>
          <p:nvPr/>
        </p:nvSpPr>
        <p:spPr>
          <a:xfrm>
            <a:off x="849745" y="1461178"/>
            <a:ext cx="3260223" cy="1354217"/>
          </a:xfrm>
          <a:prstGeom prst="rect">
            <a:avLst/>
          </a:prstGeom>
          <a:noFill/>
        </p:spPr>
        <p:txBody>
          <a:bodyPr wrap="square" rtlCol="0">
            <a:spAutoFit/>
          </a:bodyPr>
          <a:lstStyle/>
          <a:p>
            <a:pPr lvl="0" algn="ctr"/>
            <a:r>
              <a:rPr lang="lt-LT" sz="1600" b="1" dirty="0">
                <a:solidFill>
                  <a:srgbClr val="FF0000"/>
                </a:solidFill>
                <a:latin typeface="MV Boli" panose="02000500030200090000" pitchFamily="2" charset="0"/>
                <a:ea typeface="Linux Libertine Display G" panose="02000503000000000000" pitchFamily="2" charset="0"/>
                <a:cs typeface="MV Boli" panose="02000500030200090000" pitchFamily="2" charset="0"/>
              </a:rPr>
              <a:t>„LIOFILIZUOTOS BRAŠKĖS SU BALTUOJU ŠOKOLADU“</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10234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31,69 €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5" name="TextBox 4">
            <a:extLst>
              <a:ext uri="{FF2B5EF4-FFF2-40B4-BE49-F238E27FC236}">
                <a16:creationId xmlns:a16="http://schemas.microsoft.com/office/drawing/2014/main" id="{314B9560-7A4B-4943-8B18-BFB6949E2190}"/>
              </a:ext>
            </a:extLst>
          </p:cNvPr>
          <p:cNvSpPr txBox="1"/>
          <p:nvPr/>
        </p:nvSpPr>
        <p:spPr>
          <a:xfrm>
            <a:off x="3863397" y="3419468"/>
            <a:ext cx="3189287" cy="1600438"/>
          </a:xfrm>
          <a:prstGeom prst="rect">
            <a:avLst/>
          </a:prstGeom>
          <a:noFill/>
        </p:spPr>
        <p:txBody>
          <a:bodyPr wrap="square" rtlCol="0">
            <a:spAutoFit/>
          </a:bodyPr>
          <a:lstStyle/>
          <a:p>
            <a:pPr lvl="0" algn="ctr"/>
            <a:r>
              <a:rPr lang="es-ES" sz="1600" b="1" dirty="0">
                <a:solidFill>
                  <a:srgbClr val="996633"/>
                </a:solidFill>
                <a:latin typeface="MV Boli" panose="02000500030200090000" pitchFamily="2" charset="0"/>
                <a:ea typeface="Linux Libertine Display G" panose="02000503000000000000" pitchFamily="2" charset="0"/>
                <a:cs typeface="MV Boli" panose="02000500030200090000" pitchFamily="2" charset="0"/>
              </a:rPr>
              <a:t>„LIOFILIZUOTOS BRAŠKĖS SU PIENINIU ŠOKOLADU“</a:t>
            </a:r>
          </a:p>
          <a:p>
            <a:pPr lvl="0" algn="ctr"/>
            <a:r>
              <a:rPr lang="es-ES"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es-ES"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10142 Kaina/ Price 31,69 €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t-LT" sz="1600" b="1"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6" name="TextBox 5">
            <a:extLst>
              <a:ext uri="{FF2B5EF4-FFF2-40B4-BE49-F238E27FC236}">
                <a16:creationId xmlns:a16="http://schemas.microsoft.com/office/drawing/2014/main" id="{F0CF4DBC-E2D1-4DE7-81AA-3F54A94F3BDA}"/>
              </a:ext>
            </a:extLst>
          </p:cNvPr>
          <p:cNvSpPr txBox="1"/>
          <p:nvPr/>
        </p:nvSpPr>
        <p:spPr>
          <a:xfrm>
            <a:off x="745891" y="5270811"/>
            <a:ext cx="3467927" cy="2068259"/>
          </a:xfrm>
          <a:prstGeom prst="rect">
            <a:avLst/>
          </a:prstGeom>
          <a:noFill/>
        </p:spPr>
        <p:txBody>
          <a:bodyPr wrap="square" rtlCol="0">
            <a:spAutoFit/>
          </a:bodyPr>
          <a:lstStyle/>
          <a:p>
            <a:pPr lvl="0" algn="ctr">
              <a:lnSpc>
                <a:spcPct val="115000"/>
              </a:lnSpc>
            </a:pPr>
            <a:r>
              <a:rPr lang="lt-LT" sz="1600" b="1" dirty="0">
                <a:solidFill>
                  <a:srgbClr val="663300"/>
                </a:solidFill>
                <a:latin typeface="MV Boli" panose="02000500030200090000" pitchFamily="2" charset="0"/>
                <a:ea typeface="Linux Libertine Display G" panose="02000503000000000000" pitchFamily="2" charset="0"/>
                <a:cs typeface="MV Boli" panose="02000500030200090000" pitchFamily="2" charset="0"/>
              </a:rPr>
              <a:t>„TRAKŠT“</a:t>
            </a:r>
          </a:p>
          <a:p>
            <a:pPr lvl="0" algn="ctr">
              <a:lnSpc>
                <a:spcPct val="115000"/>
              </a:lnSpc>
            </a:pP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lnSpc>
                <a:spcPct val="115000"/>
              </a:lnSpc>
            </a:pPr>
            <a:r>
              <a:rPr lang="lt-LT" sz="1600"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Dražė</a:t>
            </a: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su šokoladu, baltuoju šokoladu ir karameliniu glaistu.</a:t>
            </a:r>
          </a:p>
          <a:p>
            <a:pPr lvl="0" algn="ctr">
              <a:lnSpc>
                <a:spcPct val="115000"/>
              </a:lnSpc>
            </a:pP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10253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22,50 €</a:t>
            </a:r>
          </a:p>
          <a:p>
            <a:pPr lvl="0" algn="ctr">
              <a:lnSpc>
                <a:spcPct val="115000"/>
              </a:lnSpc>
            </a:pPr>
            <a:endPar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MV Boli" panose="02000500030200090000" pitchFamily="2" charset="0"/>
              <a:cs typeface="MV Boli" panose="02000500030200090000" pitchFamily="2" charset="0"/>
            </a:endParaRPr>
          </a:p>
        </p:txBody>
      </p:sp>
      <p:sp>
        <p:nvSpPr>
          <p:cNvPr id="7" name="TextBox 6">
            <a:extLst>
              <a:ext uri="{FF2B5EF4-FFF2-40B4-BE49-F238E27FC236}">
                <a16:creationId xmlns:a16="http://schemas.microsoft.com/office/drawing/2014/main" id="{7663D399-728D-4FD8-B123-51C56EFA6441}"/>
              </a:ext>
            </a:extLst>
          </p:cNvPr>
          <p:cNvSpPr txBox="1"/>
          <p:nvPr/>
        </p:nvSpPr>
        <p:spPr>
          <a:xfrm>
            <a:off x="3935941" y="7702096"/>
            <a:ext cx="3294697" cy="1569660"/>
          </a:xfrm>
          <a:prstGeom prst="rect">
            <a:avLst/>
          </a:prstGeom>
          <a:noFill/>
        </p:spPr>
        <p:txBody>
          <a:bodyPr wrap="square" rtlCol="0">
            <a:spAutoFit/>
          </a:bodyPr>
          <a:lstStyle/>
          <a:p>
            <a:pPr lvl="0" algn="ctr"/>
            <a:r>
              <a:rPr lang="lt-LT" sz="1600" b="1" dirty="0">
                <a:solidFill>
                  <a:srgbClr val="00B0F0"/>
                </a:solidFill>
                <a:latin typeface="MV Boli" panose="02000500030200090000" pitchFamily="2" charset="0"/>
                <a:ea typeface="Linux Libertine Display G" panose="02000503000000000000" pitchFamily="2" charset="0"/>
                <a:cs typeface="MV Boli" panose="02000500030200090000" pitchFamily="2" charset="0"/>
              </a:rPr>
              <a:t>„JŪROS SPALVOS“</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 kg.</a:t>
            </a:r>
          </a:p>
          <a:p>
            <a:pPr lvl="0" algn="ctr"/>
            <a:r>
              <a:rPr lang="lt-LT" sz="1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Razinos įvairiaspalviuose cukraus apvalkalėliuose.</a:t>
            </a:r>
          </a:p>
          <a:p>
            <a:pPr lvl="0" algn="ct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10036 Kaina/ </a:t>
            </a:r>
            <a:r>
              <a:rPr lang="lt-LT" sz="1600" b="1" dirty="0" err="1">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1600" b="1"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17,90 €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t-LT" sz="1600" b="1"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p:txBody>
      </p:sp>
      <p:pic>
        <p:nvPicPr>
          <p:cNvPr id="16" name="Picture 70" descr="Vaizdo rezultatas pagal uÅ¾klausÄ âbraÅ¡kÄs su baltuoju Å¡okoladuâ">
            <a:extLst>
              <a:ext uri="{FF2B5EF4-FFF2-40B4-BE49-F238E27FC236}">
                <a16:creationId xmlns:a16="http://schemas.microsoft.com/office/drawing/2014/main" id="{F6D032F2-4C3F-4790-A446-DEE267312A7E}"/>
              </a:ext>
            </a:extLst>
          </p:cNvPr>
          <p:cNvPicPr/>
          <p:nvPr/>
        </p:nvPicPr>
        <p:blipFill>
          <a:blip r:embed="rId3" cstate="print"/>
          <a:srcRect/>
          <a:stretch>
            <a:fillRect/>
          </a:stretch>
        </p:blipFill>
        <p:spPr bwMode="auto">
          <a:xfrm>
            <a:off x="4231295" y="1101093"/>
            <a:ext cx="2381250" cy="1590675"/>
          </a:xfrm>
          <a:prstGeom prst="rect">
            <a:avLst/>
          </a:prstGeom>
          <a:noFill/>
          <a:ln w="9525">
            <a:noFill/>
            <a:miter lim="800000"/>
            <a:headEnd/>
            <a:tailEnd/>
          </a:ln>
        </p:spPr>
      </p:pic>
      <p:pic>
        <p:nvPicPr>
          <p:cNvPr id="17" name="Picture 73" descr="SusijÄs vaizdas">
            <a:extLst>
              <a:ext uri="{FF2B5EF4-FFF2-40B4-BE49-F238E27FC236}">
                <a16:creationId xmlns:a16="http://schemas.microsoft.com/office/drawing/2014/main" id="{7884DB99-B6D5-40D1-B709-A38F3A646D25}"/>
              </a:ext>
            </a:extLst>
          </p:cNvPr>
          <p:cNvPicPr/>
          <p:nvPr/>
        </p:nvPicPr>
        <p:blipFill>
          <a:blip r:embed="rId4" cstate="print"/>
          <a:srcRect/>
          <a:stretch>
            <a:fillRect/>
          </a:stretch>
        </p:blipFill>
        <p:spPr bwMode="auto">
          <a:xfrm>
            <a:off x="1475537" y="3044196"/>
            <a:ext cx="1876425" cy="1815192"/>
          </a:xfrm>
          <a:prstGeom prst="rect">
            <a:avLst/>
          </a:prstGeom>
          <a:noFill/>
          <a:ln w="9525">
            <a:noFill/>
            <a:miter lim="800000"/>
            <a:headEnd/>
            <a:tailEnd/>
          </a:ln>
        </p:spPr>
      </p:pic>
      <p:pic>
        <p:nvPicPr>
          <p:cNvPr id="18" name="Picture 76" descr="SusijÄs vaizdas">
            <a:extLst>
              <a:ext uri="{FF2B5EF4-FFF2-40B4-BE49-F238E27FC236}">
                <a16:creationId xmlns:a16="http://schemas.microsoft.com/office/drawing/2014/main" id="{9F5A6A77-6360-419B-970E-03528B288908}"/>
              </a:ext>
            </a:extLst>
          </p:cNvPr>
          <p:cNvPicPr/>
          <p:nvPr/>
        </p:nvPicPr>
        <p:blipFill>
          <a:blip r:embed="rId5" cstate="print"/>
          <a:srcRect l="10904" t="18327" r="17819" b="18725"/>
          <a:stretch>
            <a:fillRect/>
          </a:stretch>
        </p:blipFill>
        <p:spPr bwMode="auto">
          <a:xfrm>
            <a:off x="4306940" y="5388627"/>
            <a:ext cx="2552700" cy="1504950"/>
          </a:xfrm>
          <a:prstGeom prst="rect">
            <a:avLst/>
          </a:prstGeom>
          <a:noFill/>
          <a:ln w="9525">
            <a:noFill/>
            <a:miter lim="800000"/>
            <a:headEnd/>
            <a:tailEnd/>
          </a:ln>
        </p:spPr>
      </p:pic>
      <p:pic>
        <p:nvPicPr>
          <p:cNvPr id="19" name="Picture 79" descr="Vaizdo rezultatas pagal uÅ¾klausÄ âtrakÅ¡t saldainiaiâ">
            <a:extLst>
              <a:ext uri="{FF2B5EF4-FFF2-40B4-BE49-F238E27FC236}">
                <a16:creationId xmlns:a16="http://schemas.microsoft.com/office/drawing/2014/main" id="{D220DF1A-806E-4246-8789-81E14FC39274}"/>
              </a:ext>
            </a:extLst>
          </p:cNvPr>
          <p:cNvPicPr/>
          <p:nvPr/>
        </p:nvPicPr>
        <p:blipFill>
          <a:blip r:embed="rId6" cstate="print"/>
          <a:srcRect l="6640" t="30976" r="3793" b="27307"/>
          <a:stretch>
            <a:fillRect/>
          </a:stretch>
        </p:blipFill>
        <p:spPr bwMode="auto">
          <a:xfrm>
            <a:off x="849745" y="7659182"/>
            <a:ext cx="3128010" cy="1456055"/>
          </a:xfrm>
          <a:prstGeom prst="rect">
            <a:avLst/>
          </a:prstGeom>
          <a:noFill/>
          <a:ln w="9525">
            <a:noFill/>
            <a:miter lim="800000"/>
            <a:headEnd/>
            <a:tailEnd/>
          </a:ln>
        </p:spPr>
      </p:pic>
      <p:sp>
        <p:nvSpPr>
          <p:cNvPr id="2" name="Skaidrės numerio vietos rezervavimo ženklas 1">
            <a:extLst>
              <a:ext uri="{FF2B5EF4-FFF2-40B4-BE49-F238E27FC236}">
                <a16:creationId xmlns:a16="http://schemas.microsoft.com/office/drawing/2014/main" id="{4A43B68E-B4A7-4A9B-AFC2-FFCBB900E9A4}"/>
              </a:ext>
            </a:extLst>
          </p:cNvPr>
          <p:cNvSpPr>
            <a:spLocks noGrp="1"/>
          </p:cNvSpPr>
          <p:nvPr>
            <p:ph type="sldNum" sz="quarter" idx="12"/>
          </p:nvPr>
        </p:nvSpPr>
        <p:spPr/>
        <p:txBody>
          <a:bodyPr/>
          <a:lstStyle/>
          <a:p>
            <a:fld id="{4997B49A-0CF8-4131-A5B4-0B3729E6ED3D}" type="slidenum">
              <a:rPr lang="lt-LT" smtClean="0"/>
              <a:t>15</a:t>
            </a:fld>
            <a:endParaRPr lang="lt-LT" dirty="0"/>
          </a:p>
        </p:txBody>
      </p:sp>
    </p:spTree>
    <p:extLst>
      <p:ext uri="{BB962C8B-B14F-4D97-AF65-F5344CB8AC3E}">
        <p14:creationId xmlns:p14="http://schemas.microsoft.com/office/powerpoint/2010/main" val="34688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pic>
        <p:nvPicPr>
          <p:cNvPr id="12290" name="Picture 2" descr="SusijÄs vaizdas">
            <a:extLst>
              <a:ext uri="{FF2B5EF4-FFF2-40B4-BE49-F238E27FC236}">
                <a16:creationId xmlns:a16="http://schemas.microsoft.com/office/drawing/2014/main" id="{FB961329-A38E-4C47-8EC6-4D6EACA95D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9762" y="224905"/>
            <a:ext cx="7040149" cy="14051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2" name="TextBox 1">
            <a:extLst>
              <a:ext uri="{FF2B5EF4-FFF2-40B4-BE49-F238E27FC236}">
                <a16:creationId xmlns:a16="http://schemas.microsoft.com/office/drawing/2014/main" id="{65D89E63-CF46-4B02-B54F-AAC5CFA6D3CA}"/>
              </a:ext>
            </a:extLst>
          </p:cNvPr>
          <p:cNvSpPr txBox="1"/>
          <p:nvPr/>
        </p:nvSpPr>
        <p:spPr>
          <a:xfrm>
            <a:off x="849744" y="604331"/>
            <a:ext cx="6079089" cy="646331"/>
          </a:xfrm>
          <a:prstGeom prst="rect">
            <a:avLst/>
          </a:prstGeom>
          <a:noFill/>
        </p:spPr>
        <p:txBody>
          <a:bodyPr wrap="square" rtlCol="0">
            <a:spAutoFit/>
          </a:bodyPr>
          <a:lstStyle/>
          <a:p>
            <a:r>
              <a:rPr lang="lt-LT" sz="3600" b="1" dirty="0">
                <a:latin typeface="MV Boli" panose="02000500030200090000" pitchFamily="2" charset="0"/>
                <a:ea typeface="Linux Libertine Display G" panose="02000503000000000000" pitchFamily="2" charset="0"/>
                <a:cs typeface="MV Boli" panose="02000500030200090000" pitchFamily="2" charset="0"/>
              </a:rPr>
              <a:t>KAINORAŠTIS/PRICE LIST</a:t>
            </a:r>
            <a:endParaRPr lang="lt-LT" sz="3600" dirty="0">
              <a:latin typeface="MV Boli" panose="02000500030200090000" pitchFamily="2" charset="0"/>
              <a:ea typeface="Linux Libertine Display G" panose="02000503000000000000" pitchFamily="2" charset="0"/>
              <a:cs typeface="MV Boli" panose="02000500030200090000" pitchFamily="2" charset="0"/>
            </a:endParaRPr>
          </a:p>
        </p:txBody>
      </p:sp>
      <p:graphicFrame>
        <p:nvGraphicFramePr>
          <p:cNvPr id="6" name="Lentelė 5">
            <a:extLst>
              <a:ext uri="{FF2B5EF4-FFF2-40B4-BE49-F238E27FC236}">
                <a16:creationId xmlns:a16="http://schemas.microsoft.com/office/drawing/2014/main" id="{BA4A98FF-D4B3-479D-8D41-9798789061B6}"/>
              </a:ext>
            </a:extLst>
          </p:cNvPr>
          <p:cNvGraphicFramePr>
            <a:graphicFrameLocks noGrp="1"/>
          </p:cNvGraphicFramePr>
          <p:nvPr>
            <p:extLst>
              <p:ext uri="{D42A27DB-BD31-4B8C-83A1-F6EECF244321}">
                <p14:modId xmlns:p14="http://schemas.microsoft.com/office/powerpoint/2010/main" val="2846845109"/>
              </p:ext>
            </p:extLst>
          </p:nvPr>
        </p:nvGraphicFramePr>
        <p:xfrm>
          <a:off x="1053360" y="1755350"/>
          <a:ext cx="5671856" cy="7537392"/>
        </p:xfrm>
        <a:graphic>
          <a:graphicData uri="http://schemas.openxmlformats.org/drawingml/2006/table">
            <a:tbl>
              <a:tblPr firstRow="1" firstCol="1" bandRow="1"/>
              <a:tblGrid>
                <a:gridCol w="2487667">
                  <a:extLst>
                    <a:ext uri="{9D8B030D-6E8A-4147-A177-3AD203B41FA5}">
                      <a16:colId xmlns:a16="http://schemas.microsoft.com/office/drawing/2014/main" val="1762817099"/>
                    </a:ext>
                  </a:extLst>
                </a:gridCol>
                <a:gridCol w="936425">
                  <a:extLst>
                    <a:ext uri="{9D8B030D-6E8A-4147-A177-3AD203B41FA5}">
                      <a16:colId xmlns:a16="http://schemas.microsoft.com/office/drawing/2014/main" val="3648299907"/>
                    </a:ext>
                  </a:extLst>
                </a:gridCol>
                <a:gridCol w="1176327">
                  <a:extLst>
                    <a:ext uri="{9D8B030D-6E8A-4147-A177-3AD203B41FA5}">
                      <a16:colId xmlns:a16="http://schemas.microsoft.com/office/drawing/2014/main" val="1622845339"/>
                    </a:ext>
                  </a:extLst>
                </a:gridCol>
                <a:gridCol w="1071437">
                  <a:extLst>
                    <a:ext uri="{9D8B030D-6E8A-4147-A177-3AD203B41FA5}">
                      <a16:colId xmlns:a16="http://schemas.microsoft.com/office/drawing/2014/main" val="2013095585"/>
                    </a:ext>
                  </a:extLst>
                </a:gridCol>
              </a:tblGrid>
              <a:tr h="891658">
                <a:tc>
                  <a:txBody>
                    <a:bodyPr/>
                    <a:lstStyle/>
                    <a:p>
                      <a:pPr algn="ctr">
                        <a:lnSpc>
                          <a:spcPct val="107000"/>
                        </a:lnSpc>
                        <a:spcAft>
                          <a:spcPts val="0"/>
                        </a:spcAft>
                      </a:pPr>
                      <a:r>
                        <a:rPr lang="lt-LT" sz="1400" b="1" dirty="0">
                          <a:effectLst/>
                          <a:latin typeface="MV Boli" panose="02000500030200090000" pitchFamily="2" charset="0"/>
                          <a:ea typeface="Times New Roman" panose="02020603050405020304" pitchFamily="18" charset="0"/>
                          <a:cs typeface="MV Boli" panose="02000500030200090000" pitchFamily="2" charset="0"/>
                        </a:rPr>
                        <a:t>Pavadinimas/</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p>
                      <a:pPr algn="ctr">
                        <a:lnSpc>
                          <a:spcPct val="107000"/>
                        </a:lnSpc>
                        <a:spcAft>
                          <a:spcPts val="0"/>
                        </a:spcAft>
                      </a:pPr>
                      <a:r>
                        <a:rPr lang="lt-LT" sz="1400" b="1" dirty="0">
                          <a:effectLst/>
                          <a:latin typeface="MV Boli" panose="02000500030200090000" pitchFamily="2" charset="0"/>
                          <a:ea typeface="Times New Roman" panose="02020603050405020304" pitchFamily="18" charset="0"/>
                          <a:cs typeface="MV Boli" panose="02000500030200090000" pitchFamily="2" charset="0"/>
                        </a:rPr>
                        <a:t>Name</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b="1">
                          <a:effectLst/>
                          <a:latin typeface="MV Boli" panose="02000500030200090000" pitchFamily="2" charset="0"/>
                          <a:ea typeface="Times New Roman" panose="02020603050405020304" pitchFamily="18" charset="0"/>
                          <a:cs typeface="MV Boli" panose="02000500030200090000" pitchFamily="2" charset="0"/>
                        </a:rPr>
                        <a:t>Kodas/Code</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b="1">
                          <a:effectLst/>
                          <a:latin typeface="MV Boli" panose="02000500030200090000" pitchFamily="2" charset="0"/>
                          <a:ea typeface="Times New Roman" panose="02020603050405020304" pitchFamily="18" charset="0"/>
                          <a:cs typeface="MV Boli" panose="02000500030200090000" pitchFamily="2" charset="0"/>
                        </a:rPr>
                        <a:t>100 g. kaina su PVM/</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p>
                      <a:pPr algn="ctr">
                        <a:lnSpc>
                          <a:spcPct val="107000"/>
                        </a:lnSpc>
                        <a:spcAft>
                          <a:spcPts val="0"/>
                        </a:spcAft>
                      </a:pPr>
                      <a:r>
                        <a:rPr lang="lt-LT" sz="1400" b="1">
                          <a:effectLst/>
                          <a:latin typeface="MV Boli" panose="02000500030200090000" pitchFamily="2" charset="0"/>
                          <a:ea typeface="Times New Roman" panose="02020603050405020304" pitchFamily="18" charset="0"/>
                          <a:cs typeface="MV Boli" panose="02000500030200090000" pitchFamily="2" charset="0"/>
                        </a:rPr>
                        <a:t>100 g. price with VAT</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b="1" dirty="0">
                          <a:effectLst/>
                          <a:latin typeface="MV Boli" panose="02000500030200090000" pitchFamily="2" charset="0"/>
                          <a:ea typeface="Times New Roman" panose="02020603050405020304" pitchFamily="18" charset="0"/>
                          <a:cs typeface="MV Boli" panose="02000500030200090000" pitchFamily="2" charset="0"/>
                        </a:rPr>
                        <a:t>1 kg. kaina su PVM/</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p>
                      <a:pPr algn="ctr">
                        <a:lnSpc>
                          <a:spcPct val="107000"/>
                        </a:lnSpc>
                        <a:spcAft>
                          <a:spcPts val="0"/>
                        </a:spcAft>
                      </a:pPr>
                      <a:r>
                        <a:rPr lang="lt-LT" sz="1400" b="1" dirty="0">
                          <a:effectLst/>
                          <a:latin typeface="MV Boli" panose="02000500030200090000" pitchFamily="2" charset="0"/>
                          <a:ea typeface="Times New Roman" panose="02020603050405020304" pitchFamily="18" charset="0"/>
                          <a:cs typeface="MV Boli" panose="02000500030200090000" pitchFamily="2" charset="0"/>
                        </a:rPr>
                        <a:t>1 kg. </a:t>
                      </a:r>
                      <a:r>
                        <a:rPr lang="lt-LT" sz="1400" b="1" dirty="0" err="1">
                          <a:effectLst/>
                          <a:latin typeface="MV Boli" panose="02000500030200090000" pitchFamily="2" charset="0"/>
                          <a:ea typeface="Times New Roman" panose="02020603050405020304" pitchFamily="18" charset="0"/>
                          <a:cs typeface="MV Boli" panose="02000500030200090000" pitchFamily="2" charset="0"/>
                        </a:rPr>
                        <a:t>price</a:t>
                      </a:r>
                      <a:r>
                        <a:rPr lang="lt-LT" sz="1400" b="1" dirty="0">
                          <a:effectLst/>
                          <a:latin typeface="MV Boli" panose="02000500030200090000" pitchFamily="2" charset="0"/>
                          <a:ea typeface="Times New Roman" panose="02020603050405020304" pitchFamily="18" charset="0"/>
                          <a:cs typeface="MV Boli" panose="02000500030200090000" pitchFamily="2" charset="0"/>
                        </a:rPr>
                        <a:t> </a:t>
                      </a:r>
                      <a:r>
                        <a:rPr lang="lt-LT" sz="1400" b="1" dirty="0" err="1">
                          <a:effectLst/>
                          <a:latin typeface="MV Boli" panose="02000500030200090000" pitchFamily="2" charset="0"/>
                          <a:ea typeface="Times New Roman" panose="02020603050405020304" pitchFamily="18" charset="0"/>
                          <a:cs typeface="MV Boli" panose="02000500030200090000" pitchFamily="2" charset="0"/>
                        </a:rPr>
                        <a:t>with</a:t>
                      </a:r>
                      <a:r>
                        <a:rPr lang="lt-LT" sz="1400" b="1" dirty="0">
                          <a:effectLst/>
                          <a:latin typeface="MV Boli" panose="02000500030200090000" pitchFamily="2" charset="0"/>
                          <a:ea typeface="Times New Roman" panose="02020603050405020304" pitchFamily="18" charset="0"/>
                          <a:cs typeface="MV Boli" panose="02000500030200090000" pitchFamily="2" charset="0"/>
                        </a:rPr>
                        <a:t> VAT</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7153918"/>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„MIGLĖ“</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10021</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0,545 €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5,45 €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4380112"/>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„PERGALĖ </a:t>
                      </a:r>
                      <a:r>
                        <a:rPr lang="lt-LT" sz="1400" dirty="0" err="1">
                          <a:effectLst/>
                          <a:latin typeface="MV Boli" panose="02000500030200090000" pitchFamily="2" charset="0"/>
                          <a:ea typeface="Times New Roman" panose="02020603050405020304" pitchFamily="18" charset="0"/>
                          <a:cs typeface="MV Boli" panose="02000500030200090000" pitchFamily="2" charset="0"/>
                        </a:rPr>
                        <a:t>Creamy</a:t>
                      </a:r>
                      <a:r>
                        <a:rPr lang="lt-LT" sz="1400" dirty="0">
                          <a:effectLst/>
                          <a:latin typeface="MV Boli" panose="02000500030200090000" pitchFamily="2" charset="0"/>
                          <a:ea typeface="Times New Roman" panose="02020603050405020304" pitchFamily="18" charset="0"/>
                          <a:cs typeface="MV Boli" panose="02000500030200090000" pitchFamily="2" charset="0"/>
                        </a:rPr>
                        <a:t>“</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10092</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0,588 €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5,88 €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106249"/>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„ANANASINIAI“</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10074</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0,495 €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4,95 €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8252736"/>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„NUTS“</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10061</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0,449 €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4,49 €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7717758"/>
                  </a:ext>
                </a:extLst>
              </a:tr>
              <a:tr h="218605">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„RAUDONOJI AGUONA“</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10014</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0,675 €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6,75 €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54920"/>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„PERGALĖ </a:t>
                      </a:r>
                      <a:r>
                        <a:rPr lang="lt-LT" sz="1400" dirty="0" err="1">
                          <a:effectLst/>
                          <a:latin typeface="MV Boli" panose="02000500030200090000" pitchFamily="2" charset="0"/>
                          <a:ea typeface="Times New Roman" panose="02020603050405020304" pitchFamily="18" charset="0"/>
                          <a:cs typeface="MV Boli" panose="02000500030200090000" pitchFamily="2" charset="0"/>
                        </a:rPr>
                        <a:t>Crunchy</a:t>
                      </a:r>
                      <a:r>
                        <a:rPr lang="lt-LT" sz="1400" dirty="0">
                          <a:effectLst/>
                          <a:latin typeface="MV Boli" panose="02000500030200090000" pitchFamily="2" charset="0"/>
                          <a:ea typeface="Times New Roman" panose="02020603050405020304" pitchFamily="18" charset="0"/>
                          <a:cs typeface="MV Boli" panose="02000500030200090000" pitchFamily="2" charset="0"/>
                        </a:rPr>
                        <a:t>“</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10037</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0,588 €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5,88 €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3229731"/>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„VILNIUS“</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10162</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1,498 €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14,98 €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1344012"/>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„LINAS“</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10114</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0,449 €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4,49 €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7402230"/>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„MONT BLANC“</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10035</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0,999 €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9,99 €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823357"/>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„RIGA BLACK BALSAM“</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10142</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0,899 €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8,99 €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671208"/>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„PLUM“</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10076</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0,414 €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4,14 €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5553558"/>
                  </a:ext>
                </a:extLst>
              </a:tr>
              <a:tr h="21462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„LAIMA LEDINUKAI“</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10088</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0,380 €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3,80 €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042697"/>
                  </a:ext>
                </a:extLst>
              </a:tr>
              <a:tr h="440301">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„BOHEMA WITH WAFER SCRAPS“</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10247</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0,879 €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8,79 €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137744"/>
                  </a:ext>
                </a:extLst>
              </a:tr>
              <a:tr h="220924">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„BOHEMA MINI GRILIAŽAS“</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10254</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0,659 €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6,59 €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6523590"/>
                  </a:ext>
                </a:extLst>
              </a:tr>
              <a:tr h="220924">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„BOHEMA ELIZA LIQUER“</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10320</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0,859 €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8,59 €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769891"/>
                  </a:ext>
                </a:extLst>
              </a:tr>
              <a:tr h="220924">
                <a:tc>
                  <a:txBody>
                    <a:bodyPr/>
                    <a:lstStyle/>
                    <a:p>
                      <a:pPr algn="ctr">
                        <a:lnSpc>
                          <a:spcPct val="107000"/>
                        </a:lnSpc>
                        <a:spcAft>
                          <a:spcPts val="0"/>
                        </a:spcAft>
                      </a:pPr>
                      <a:r>
                        <a:rPr lang="lt-LT" sz="1400" dirty="0" smtClean="0">
                          <a:effectLst/>
                          <a:latin typeface="MV Boli" panose="02000500030200090000" pitchFamily="2" charset="0"/>
                          <a:ea typeface="Times New Roman" panose="02020603050405020304" pitchFamily="18" charset="0"/>
                          <a:cs typeface="MV Boli" panose="02000500030200090000" pitchFamily="2" charset="0"/>
                        </a:rPr>
                        <a:t>„BOHEMA </a:t>
                      </a:r>
                      <a:r>
                        <a:rPr lang="lt-LT" sz="1400" dirty="0">
                          <a:effectLst/>
                          <a:latin typeface="MV Boli" panose="02000500030200090000" pitchFamily="2" charset="0"/>
                          <a:ea typeface="Times New Roman" panose="02020603050405020304" pitchFamily="18" charset="0"/>
                          <a:cs typeface="MV Boli" panose="02000500030200090000" pitchFamily="2" charset="0"/>
                        </a:rPr>
                        <a:t>CUPOLE“</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10100</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0,799 €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7,99 €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842062"/>
                  </a:ext>
                </a:extLst>
              </a:tr>
              <a:tr h="220924">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„MEŠKA ŠIAURĖJE“</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10125</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0,898 €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8,98 €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223192"/>
                  </a:ext>
                </a:extLst>
              </a:tr>
              <a:tr h="220924">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„LIMPOPO“</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10022</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0,349 €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3,49 €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2199266"/>
                  </a:ext>
                </a:extLst>
              </a:tr>
              <a:tr h="220924">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„PIENO LAŠAS“</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10124</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0,381 €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3,81 €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952423"/>
                  </a:ext>
                </a:extLst>
              </a:tr>
              <a:tr h="223787">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„MOKA“</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10097</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0,699 €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6,99 €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180134"/>
                  </a:ext>
                </a:extLst>
              </a:tr>
              <a:tr h="440301">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„LIOFILIZUOTOS BRAŠKĖS SU BALTUOJU ŠOKOLADU“</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10234</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3,169 €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31,69 €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4863064"/>
                  </a:ext>
                </a:extLst>
              </a:tr>
              <a:tr h="440301">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„LIOFILIZUOTOS BRAŠKĖS SU PIENINIU ŠOKOLADU“</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10142</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3,169 €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31,69 €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560811"/>
                  </a:ext>
                </a:extLst>
              </a:tr>
              <a:tr h="232342">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„TRAKŠT“</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10253</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2,250 €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22,50 €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9693291"/>
                  </a:ext>
                </a:extLst>
              </a:tr>
              <a:tr h="105637">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„JŪROS SPALVOS“</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10036</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a:effectLst/>
                          <a:latin typeface="MV Boli" panose="02000500030200090000" pitchFamily="2" charset="0"/>
                          <a:ea typeface="Times New Roman" panose="02020603050405020304" pitchFamily="18" charset="0"/>
                          <a:cs typeface="MV Boli" panose="02000500030200090000" pitchFamily="2" charset="0"/>
                        </a:rPr>
                        <a:t>1,790 €</a:t>
                      </a:r>
                      <a:endParaRPr lang="lt-LT" sz="100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400" dirty="0">
                          <a:effectLst/>
                          <a:latin typeface="MV Boli" panose="02000500030200090000" pitchFamily="2" charset="0"/>
                          <a:ea typeface="Times New Roman" panose="02020603050405020304" pitchFamily="18" charset="0"/>
                          <a:cs typeface="MV Boli" panose="02000500030200090000" pitchFamily="2" charset="0"/>
                        </a:rPr>
                        <a:t>17,90 €</a:t>
                      </a:r>
                      <a:endParaRPr lang="lt-LT" sz="1000" dirty="0">
                        <a:effectLst/>
                        <a:latin typeface="MV Boli" panose="02000500030200090000" pitchFamily="2" charset="0"/>
                        <a:ea typeface="Times New Roman" panose="02020603050405020304" pitchFamily="18" charset="0"/>
                        <a:cs typeface="MV Boli" panose="02000500030200090000" pitchFamily="2" charset="0"/>
                      </a:endParaRPr>
                    </a:p>
                  </a:txBody>
                  <a:tcPr marL="54307" marR="54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932367"/>
                  </a:ext>
                </a:extLst>
              </a:tr>
            </a:tbl>
          </a:graphicData>
        </a:graphic>
      </p:graphicFrame>
      <p:sp>
        <p:nvSpPr>
          <p:cNvPr id="7" name="Skaidrės numerio vietos rezervavimo ženklas 6">
            <a:extLst>
              <a:ext uri="{FF2B5EF4-FFF2-40B4-BE49-F238E27FC236}">
                <a16:creationId xmlns:a16="http://schemas.microsoft.com/office/drawing/2014/main" id="{6F769563-B3CD-4A7D-8783-DC648785C2F8}"/>
              </a:ext>
            </a:extLst>
          </p:cNvPr>
          <p:cNvSpPr>
            <a:spLocks noGrp="1"/>
          </p:cNvSpPr>
          <p:nvPr>
            <p:ph type="sldNum" sz="quarter" idx="12"/>
          </p:nvPr>
        </p:nvSpPr>
        <p:spPr/>
        <p:txBody>
          <a:bodyPr/>
          <a:lstStyle/>
          <a:p>
            <a:fld id="{4997B49A-0CF8-4131-A5B4-0B3729E6ED3D}" type="slidenum">
              <a:rPr lang="lt-LT" smtClean="0"/>
              <a:t>16</a:t>
            </a:fld>
            <a:endParaRPr lang="lt-LT" dirty="0"/>
          </a:p>
        </p:txBody>
      </p:sp>
    </p:spTree>
    <p:extLst>
      <p:ext uri="{BB962C8B-B14F-4D97-AF65-F5344CB8AC3E}">
        <p14:creationId xmlns:p14="http://schemas.microsoft.com/office/powerpoint/2010/main" val="316043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pic>
        <p:nvPicPr>
          <p:cNvPr id="19460" name="Picture 4" descr="SusijÄs vaizdas">
            <a:extLst>
              <a:ext uri="{FF2B5EF4-FFF2-40B4-BE49-F238E27FC236}">
                <a16:creationId xmlns:a16="http://schemas.microsoft.com/office/drawing/2014/main" id="{894F52DB-7E73-47AA-8B7D-15BFE7BD72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3148" y="5649572"/>
            <a:ext cx="7335330" cy="3431986"/>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Vaizdo rezultatas pagal uÅ¾klausÄ âcolor brush without backgroundâ">
            <a:extLst>
              <a:ext uri="{FF2B5EF4-FFF2-40B4-BE49-F238E27FC236}">
                <a16:creationId xmlns:a16="http://schemas.microsoft.com/office/drawing/2014/main" id="{25047E3E-E21A-4809-B937-6129D7B0EBC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172" y="1610255"/>
            <a:ext cx="7335330" cy="39403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D89E63-CF46-4B02-B54F-AAC5CFA6D3CA}"/>
              </a:ext>
            </a:extLst>
          </p:cNvPr>
          <p:cNvSpPr txBox="1"/>
          <p:nvPr/>
        </p:nvSpPr>
        <p:spPr>
          <a:xfrm>
            <a:off x="1346535" y="566231"/>
            <a:ext cx="5467350" cy="1200329"/>
          </a:xfrm>
          <a:prstGeom prst="rect">
            <a:avLst/>
          </a:prstGeom>
          <a:noFill/>
        </p:spPr>
        <p:txBody>
          <a:bodyPr wrap="square" rtlCol="0">
            <a:spAutoFit/>
          </a:bodyPr>
          <a:lstStyle/>
          <a:p>
            <a:pPr lvl="0"/>
            <a:r>
              <a:rPr lang="en-GB" sz="3600" dirty="0">
                <a:latin typeface="MV Boli" panose="02000500030200090000" pitchFamily="2" charset="0"/>
                <a:ea typeface="Linux Libertine Display G" panose="02000503000000000000" pitchFamily="2" charset="0"/>
                <a:cs typeface="MV Boli" panose="02000500030200090000" pitchFamily="2" charset="0"/>
              </a:rPr>
              <a:t>PARDAVIMO SĄLYGOS</a:t>
            </a:r>
            <a:r>
              <a:rPr kumimoji="0" lang="lt-LT" sz="360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rPr>
              <a:t>/</a:t>
            </a:r>
            <a:r>
              <a:rPr lang="en-US" sz="3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C</a:t>
            </a:r>
            <a:r>
              <a:rPr lang="lt-LT" sz="36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ONDITIONS OF SALES</a:t>
            </a:r>
            <a:endParaRPr kumimoji="0" lang="lt-LT" sz="360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p:txBody>
      </p:sp>
      <p:sp>
        <p:nvSpPr>
          <p:cNvPr id="3" name="TextBox 2">
            <a:extLst>
              <a:ext uri="{FF2B5EF4-FFF2-40B4-BE49-F238E27FC236}">
                <a16:creationId xmlns:a16="http://schemas.microsoft.com/office/drawing/2014/main" id="{37B51DC1-8660-4F01-A044-F9B784E722FC}"/>
              </a:ext>
            </a:extLst>
          </p:cNvPr>
          <p:cNvSpPr txBox="1"/>
          <p:nvPr/>
        </p:nvSpPr>
        <p:spPr>
          <a:xfrm>
            <a:off x="609600" y="2090937"/>
            <a:ext cx="6343650" cy="3255763"/>
          </a:xfrm>
          <a:prstGeom prst="rect">
            <a:avLst/>
          </a:prstGeom>
          <a:noFill/>
        </p:spPr>
        <p:txBody>
          <a:bodyPr wrap="square" rtlCol="0">
            <a:spAutoFit/>
          </a:bodyPr>
          <a:lstStyle/>
          <a:p>
            <a:pPr marL="342900" lvl="0" indent="-342900" algn="just">
              <a:lnSpc>
                <a:spcPct val="115000"/>
              </a:lnSpc>
              <a:spcAft>
                <a:spcPts val="0"/>
              </a:spcAft>
              <a:buFont typeface="Arial" panose="020B0604020202020204" pitchFamily="34" charset="0"/>
              <a:buChar char="•"/>
            </a:pPr>
            <a:r>
              <a:rPr lang="lt-LT" sz="2000" dirty="0">
                <a:latin typeface="MV Boli" panose="02000500030200090000" pitchFamily="2" charset="0"/>
                <a:ea typeface="Linux Libertine Display G" panose="02000503000000000000" pitchFamily="2" charset="0"/>
                <a:cs typeface="MV Boli" panose="02000500030200090000" pitchFamily="2" charset="0"/>
              </a:rPr>
              <a:t>Apmokėjimo terminas: 14 dienų po sąskaitos-faktūros išrašymo.</a:t>
            </a:r>
          </a:p>
          <a:p>
            <a:pPr marL="342900" lvl="0" indent="-342900" algn="just">
              <a:lnSpc>
                <a:spcPct val="115000"/>
              </a:lnSpc>
              <a:spcAft>
                <a:spcPts val="0"/>
              </a:spcAft>
              <a:buFont typeface="Arial" panose="020B0604020202020204" pitchFamily="34" charset="0"/>
              <a:buChar char="•"/>
            </a:pPr>
            <a:r>
              <a:rPr lang="lt-LT" sz="2000" dirty="0">
                <a:latin typeface="MV Boli" panose="02000500030200090000" pitchFamily="2" charset="0"/>
                <a:ea typeface="Linux Libertine Display G" panose="02000503000000000000" pitchFamily="2" charset="0"/>
                <a:cs typeface="MV Boli" panose="02000500030200090000" pitchFamily="2" charset="0"/>
              </a:rPr>
              <a:t>Pristatymo terminas: 5 dienos po apmokėjimo. Mes siūlome</a:t>
            </a:r>
            <a:r>
              <a:rPr lang="en-GB" sz="2000" dirty="0">
                <a:latin typeface="MV Boli" panose="02000500030200090000" pitchFamily="2" charset="0"/>
                <a:ea typeface="Linux Libertine Display G" panose="02000503000000000000" pitchFamily="2" charset="0"/>
                <a:cs typeface="MV Boli" panose="02000500030200090000" pitchFamily="2" charset="0"/>
              </a:rPr>
              <a:t> 10 </a:t>
            </a:r>
            <a:r>
              <a:rPr lang="en-US" sz="2000" dirty="0">
                <a:latin typeface="MV Boli" panose="02000500030200090000" pitchFamily="2" charset="0"/>
                <a:ea typeface="Linux Libertine Display G" panose="02000503000000000000" pitchFamily="2" charset="0"/>
                <a:cs typeface="MV Boli" panose="02000500030200090000" pitchFamily="2" charset="0"/>
              </a:rPr>
              <a:t>% </a:t>
            </a:r>
            <a:r>
              <a:rPr lang="lt-LT" sz="2000" dirty="0">
                <a:latin typeface="MV Boli" panose="02000500030200090000" pitchFamily="2" charset="0"/>
                <a:ea typeface="Linux Libertine Display G" panose="02000503000000000000" pitchFamily="2" charset="0"/>
                <a:cs typeface="MV Boli" panose="02000500030200090000" pitchFamily="2" charset="0"/>
              </a:rPr>
              <a:t>nuolaidą perkant produkcijos daugiau nei 10 kg bei 10 </a:t>
            </a:r>
            <a:r>
              <a:rPr lang="en-US" sz="2000" dirty="0">
                <a:latin typeface="MV Boli" panose="02000500030200090000" pitchFamily="2" charset="0"/>
                <a:ea typeface="Linux Libertine Display G" panose="02000503000000000000" pitchFamily="2" charset="0"/>
                <a:cs typeface="MV Boli" panose="02000500030200090000" pitchFamily="2" charset="0"/>
              </a:rPr>
              <a:t>%</a:t>
            </a:r>
            <a:r>
              <a:rPr lang="lt-LT" sz="2000" dirty="0">
                <a:latin typeface="MV Boli" panose="02000500030200090000" pitchFamily="2" charset="0"/>
                <a:ea typeface="Linux Libertine Display G" panose="02000503000000000000" pitchFamily="2" charset="0"/>
                <a:cs typeface="MV Boli" panose="02000500030200090000" pitchFamily="2" charset="0"/>
              </a:rPr>
              <a:t> nuolaidą užsisakant piešimo terapiją 10 ir daugiau asmenų.</a:t>
            </a:r>
          </a:p>
          <a:p>
            <a:pPr marL="342900" lvl="0" indent="-342900" algn="just">
              <a:lnSpc>
                <a:spcPct val="115000"/>
              </a:lnSpc>
              <a:spcAft>
                <a:spcPts val="0"/>
              </a:spcAft>
              <a:buFont typeface="Arial" panose="020B0604020202020204" pitchFamily="34" charset="0"/>
              <a:buChar char="•"/>
            </a:pPr>
            <a:r>
              <a:rPr lang="lt-LT" sz="2000" dirty="0">
                <a:latin typeface="MV Boli" panose="02000500030200090000" pitchFamily="2" charset="0"/>
                <a:ea typeface="Linux Libertine Display G" panose="02000503000000000000" pitchFamily="2" charset="0"/>
                <a:cs typeface="MV Boli" panose="02000500030200090000" pitchFamily="2" charset="0"/>
              </a:rPr>
              <a:t>Pakavimo ir pristatymo paslaugos įskaičiuotos į bendrą pristatymo procesą.</a:t>
            </a:r>
          </a:p>
          <a:p>
            <a:pPr marL="342900" lvl="0" indent="-342900" algn="just">
              <a:lnSpc>
                <a:spcPct val="115000"/>
              </a:lnSpc>
              <a:spcAft>
                <a:spcPts val="0"/>
              </a:spcAft>
              <a:buFont typeface="Arial" panose="020B0604020202020204" pitchFamily="34" charset="0"/>
              <a:buChar char="•"/>
            </a:pPr>
            <a:r>
              <a:rPr lang="lt-LT" sz="2000" dirty="0">
                <a:latin typeface="MV Boli" panose="02000500030200090000" pitchFamily="2" charset="0"/>
                <a:ea typeface="Linux Libertine Display G" panose="02000503000000000000" pitchFamily="2" charset="0"/>
                <a:cs typeface="MV Boli" panose="02000500030200090000" pitchFamily="2" charset="0"/>
              </a:rPr>
              <a:t>Kainos galioja iki 2018-06-30.</a:t>
            </a:r>
            <a:endParaRPr lang="lt-LT" sz="2000" dirty="0">
              <a:effectLst/>
              <a:latin typeface="MV Boli" panose="02000500030200090000" pitchFamily="2" charset="0"/>
              <a:ea typeface="Linux Libertine Display G" panose="02000503000000000000" pitchFamily="2" charset="0"/>
              <a:cs typeface="MV Boli" panose="02000500030200090000" pitchFamily="2" charset="0"/>
            </a:endParaRPr>
          </a:p>
        </p:txBody>
      </p:sp>
      <p:sp>
        <p:nvSpPr>
          <p:cNvPr id="4" name="Stačiakampis 3">
            <a:extLst>
              <a:ext uri="{FF2B5EF4-FFF2-40B4-BE49-F238E27FC236}">
                <a16:creationId xmlns:a16="http://schemas.microsoft.com/office/drawing/2014/main" id="{B777AD67-6E9B-40FC-BA98-D7C746042E66}"/>
              </a:ext>
            </a:extLst>
          </p:cNvPr>
          <p:cNvSpPr/>
          <p:nvPr/>
        </p:nvSpPr>
        <p:spPr>
          <a:xfrm>
            <a:off x="609600" y="5671078"/>
            <a:ext cx="6343650" cy="3631763"/>
          </a:xfrm>
          <a:prstGeom prst="rect">
            <a:avLst/>
          </a:prstGeom>
        </p:spPr>
        <p:txBody>
          <a:bodyPr wrap="square">
            <a:spAutoFit/>
          </a:bodyPr>
          <a:lstStyle/>
          <a:p>
            <a:pPr marL="342900" lvl="0" indent="-342900" algn="just">
              <a:lnSpc>
                <a:spcPct val="115000"/>
              </a:lnSpc>
              <a:spcAft>
                <a:spcPts val="0"/>
              </a:spcAft>
              <a:buFont typeface="Arial" panose="020B0604020202020204" pitchFamily="34" charset="0"/>
              <a:buChar char="•"/>
            </a:pPr>
            <a:r>
              <a:rPr lang="en-US" sz="2000" dirty="0">
                <a:latin typeface="MV Boli" panose="02000500030200090000" pitchFamily="2" charset="0"/>
                <a:ea typeface="Linux Libertine Display G" panose="02000503000000000000" pitchFamily="2" charset="0"/>
                <a:cs typeface="MV Boli" panose="02000500030200090000" pitchFamily="2" charset="0"/>
              </a:rPr>
              <a:t>Payment term: 14 days after the account-invoice billing.</a:t>
            </a:r>
          </a:p>
          <a:p>
            <a:pPr marL="342900" lvl="0" indent="-342900" algn="just">
              <a:lnSpc>
                <a:spcPct val="115000"/>
              </a:lnSpc>
              <a:spcAft>
                <a:spcPts val="0"/>
              </a:spcAft>
              <a:buFont typeface="Arial" panose="020B0604020202020204" pitchFamily="34" charset="0"/>
              <a:buChar char="•"/>
            </a:pPr>
            <a:r>
              <a:rPr lang="en-US" sz="2000" dirty="0">
                <a:latin typeface="MV Boli" panose="02000500030200090000" pitchFamily="2" charset="0"/>
                <a:ea typeface="Linux Libertine Display G" panose="02000503000000000000" pitchFamily="2" charset="0"/>
                <a:cs typeface="MV Boli" panose="02000500030200090000" pitchFamily="2" charset="0"/>
              </a:rPr>
              <a:t>Delivery time: 5 days after the payment. We offer 10 % off for the purchase of products with more than 10 kg and 10 % discount for the purchase of art therapy for 10 and/or more people.</a:t>
            </a:r>
          </a:p>
          <a:p>
            <a:pPr marL="342900" lvl="0" indent="-342900" algn="just">
              <a:lnSpc>
                <a:spcPct val="115000"/>
              </a:lnSpc>
              <a:spcAft>
                <a:spcPts val="0"/>
              </a:spcAft>
              <a:buFont typeface="Arial" panose="020B0604020202020204" pitchFamily="34" charset="0"/>
              <a:buChar char="•"/>
            </a:pPr>
            <a:r>
              <a:rPr lang="en-US" sz="2000" dirty="0">
                <a:latin typeface="MV Boli" panose="02000500030200090000" pitchFamily="2" charset="0"/>
                <a:ea typeface="Linux Libertine Display G" panose="02000503000000000000" pitchFamily="2" charset="0"/>
                <a:cs typeface="MV Boli" panose="02000500030200090000" pitchFamily="2" charset="0"/>
              </a:rPr>
              <a:t>Packing and delivery of services included in the overall delivery process.</a:t>
            </a:r>
          </a:p>
          <a:p>
            <a:pPr marL="342900" lvl="0" indent="-342900" algn="just">
              <a:lnSpc>
                <a:spcPct val="115000"/>
              </a:lnSpc>
              <a:spcAft>
                <a:spcPts val="0"/>
              </a:spcAft>
              <a:buFont typeface="Arial" panose="020B0604020202020204" pitchFamily="34" charset="0"/>
              <a:buChar char="•"/>
            </a:pPr>
            <a:r>
              <a:rPr lang="en-US" sz="2000" dirty="0">
                <a:latin typeface="MV Boli" panose="02000500030200090000" pitchFamily="2" charset="0"/>
                <a:ea typeface="Linux Libertine Display G" panose="02000503000000000000" pitchFamily="2" charset="0"/>
                <a:cs typeface="MV Boli" panose="02000500030200090000" pitchFamily="2" charset="0"/>
              </a:rPr>
              <a:t>Prices are valid until 2018-06-30.</a:t>
            </a:r>
            <a:endParaRPr lang="en-US" sz="2000" dirty="0">
              <a:effectLst/>
              <a:latin typeface="MV Boli" panose="02000500030200090000" pitchFamily="2" charset="0"/>
              <a:ea typeface="Linux Libertine Display G" panose="02000503000000000000" pitchFamily="2" charset="0"/>
              <a:cs typeface="MV Boli" panose="02000500030200090000" pitchFamily="2" charset="0"/>
            </a:endParaRPr>
          </a:p>
        </p:txBody>
      </p:sp>
      <p:sp>
        <p:nvSpPr>
          <p:cNvPr id="5" name="Skaidrės numerio vietos rezervavimo ženklas 4">
            <a:extLst>
              <a:ext uri="{FF2B5EF4-FFF2-40B4-BE49-F238E27FC236}">
                <a16:creationId xmlns:a16="http://schemas.microsoft.com/office/drawing/2014/main" id="{439F3332-2225-453C-AB71-9C3A26B68A93}"/>
              </a:ext>
            </a:extLst>
          </p:cNvPr>
          <p:cNvSpPr>
            <a:spLocks noGrp="1"/>
          </p:cNvSpPr>
          <p:nvPr>
            <p:ph type="sldNum" sz="quarter" idx="12"/>
          </p:nvPr>
        </p:nvSpPr>
        <p:spPr/>
        <p:txBody>
          <a:bodyPr/>
          <a:lstStyle/>
          <a:p>
            <a:fld id="{4997B49A-0CF8-4131-A5B4-0B3729E6ED3D}" type="slidenum">
              <a:rPr lang="lt-LT" smtClean="0"/>
              <a:t>17</a:t>
            </a:fld>
            <a:endParaRPr lang="lt-LT" dirty="0"/>
          </a:p>
        </p:txBody>
      </p:sp>
    </p:spTree>
    <p:extLst>
      <p:ext uri="{BB962C8B-B14F-4D97-AF65-F5344CB8AC3E}">
        <p14:creationId xmlns:p14="http://schemas.microsoft.com/office/powerpoint/2010/main" val="3831239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2" name="TextBox 1">
            <a:extLst>
              <a:ext uri="{FF2B5EF4-FFF2-40B4-BE49-F238E27FC236}">
                <a16:creationId xmlns:a16="http://schemas.microsoft.com/office/drawing/2014/main" id="{65D89E63-CF46-4B02-B54F-AAC5CFA6D3CA}"/>
              </a:ext>
            </a:extLst>
          </p:cNvPr>
          <p:cNvSpPr txBox="1"/>
          <p:nvPr/>
        </p:nvSpPr>
        <p:spPr>
          <a:xfrm>
            <a:off x="919664" y="566231"/>
            <a:ext cx="589422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rPr>
              <a:t>KONTAKTAI/ CONTACTS</a:t>
            </a:r>
            <a:endParaRPr kumimoji="0" lang="lt-LT" sz="36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p:txBody>
      </p:sp>
      <p:sp>
        <p:nvSpPr>
          <p:cNvPr id="5" name="Stačiakampis 4">
            <a:extLst>
              <a:ext uri="{FF2B5EF4-FFF2-40B4-BE49-F238E27FC236}">
                <a16:creationId xmlns:a16="http://schemas.microsoft.com/office/drawing/2014/main" id="{EFBFC4E7-0FB6-4E87-87FA-E253BFC6A139}"/>
              </a:ext>
            </a:extLst>
          </p:cNvPr>
          <p:cNvSpPr/>
          <p:nvPr/>
        </p:nvSpPr>
        <p:spPr>
          <a:xfrm>
            <a:off x="1980072" y="1463042"/>
            <a:ext cx="3599530" cy="1961755"/>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rPr>
              <a:t>IB „Miglė“</a:t>
            </a:r>
            <a:endParaRPr kumimoji="0" lang="lt-LT"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rPr>
              <a:t>Didlaukio g. 49-230</a:t>
            </a:r>
            <a:endParaRPr kumimoji="0" lang="lt-LT"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rPr>
              <a:t>LT-08303, Vilnius</a:t>
            </a:r>
            <a:endParaRPr kumimoji="0" lang="lt-LT"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rPr>
              <a:t>Lietuva</a:t>
            </a:r>
            <a:endParaRPr kumimoji="0" lang="lt-LT"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p:txBody>
      </p:sp>
      <p:grpSp>
        <p:nvGrpSpPr>
          <p:cNvPr id="17" name="Grupė 16">
            <a:extLst>
              <a:ext uri="{FF2B5EF4-FFF2-40B4-BE49-F238E27FC236}">
                <a16:creationId xmlns:a16="http://schemas.microsoft.com/office/drawing/2014/main" id="{39A88544-B142-4E35-8808-B7F32B02ACD3}"/>
              </a:ext>
            </a:extLst>
          </p:cNvPr>
          <p:cNvGrpSpPr/>
          <p:nvPr/>
        </p:nvGrpSpPr>
        <p:grpSpPr>
          <a:xfrm>
            <a:off x="849745" y="6657898"/>
            <a:ext cx="6306113" cy="2442084"/>
            <a:chOff x="1328185" y="4694588"/>
            <a:chExt cx="5685101" cy="2346961"/>
          </a:xfrm>
        </p:grpSpPr>
        <p:sp>
          <p:nvSpPr>
            <p:cNvPr id="6" name="Stačiakampis 5">
              <a:extLst>
                <a:ext uri="{FF2B5EF4-FFF2-40B4-BE49-F238E27FC236}">
                  <a16:creationId xmlns:a16="http://schemas.microsoft.com/office/drawing/2014/main" id="{B04E878E-E7F8-4993-9FC6-FEE90F109B0E}"/>
                </a:ext>
              </a:extLst>
            </p:cNvPr>
            <p:cNvSpPr/>
            <p:nvPr/>
          </p:nvSpPr>
          <p:spPr>
            <a:xfrm>
              <a:off x="1328185" y="4733225"/>
              <a:ext cx="5685101"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rPr>
                <a:t>Tel./Faks.: (8-5) 219 17 09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rPr>
                <a:t>El. paštas: </a:t>
              </a:r>
              <a:r>
                <a:rPr kumimoji="0" lang="es-ES"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hlinkClick r:id="rId3"/>
                </a:rPr>
                <a:t>vpmfmigle@gmail.com</a:t>
              </a:r>
              <a:endParaRPr kumimoji="0" lang="lt-LT"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s-ES"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hlinkClick r:id="rId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smtClean="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hlinkClick r:id="rId4"/>
                </a:rPr>
                <a:t>http</a:t>
              </a:r>
              <a:r>
                <a:rPr kumimoji="0" lang="es-ES"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hlinkClick r:id="rId4"/>
                </a:rPr>
                <a:t>://migle.vvf.viko.lt/</a:t>
              </a:r>
              <a:endParaRPr kumimoji="0" lang="lt-LT"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hlinkClick r:id="rId5"/>
                </a:rPr>
                <a:t>https://www.facebook.com/vpmfmigle/</a:t>
              </a:r>
              <a:endParaRPr kumimoji="0" lang="lt-LT"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p:txBody>
        </p:sp>
        <p:pic>
          <p:nvPicPr>
            <p:cNvPr id="8" name="Grafinis elementas 7" descr="Telefono ragelis">
              <a:extLst>
                <a:ext uri="{FF2B5EF4-FFF2-40B4-BE49-F238E27FC236}">
                  <a16:creationId xmlns:a16="http://schemas.microsoft.com/office/drawing/2014/main" id="{CE4F341A-FC34-448E-8B76-F415342A932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800072" y="4694588"/>
              <a:ext cx="360000" cy="360000"/>
            </a:xfrm>
            <a:prstGeom prst="rect">
              <a:avLst/>
            </a:prstGeom>
          </p:spPr>
        </p:pic>
        <p:pic>
          <p:nvPicPr>
            <p:cNvPr id="13" name="Grafinis elementas 12" descr="El. paštas">
              <a:extLst>
                <a:ext uri="{FF2B5EF4-FFF2-40B4-BE49-F238E27FC236}">
                  <a16:creationId xmlns:a16="http://schemas.microsoft.com/office/drawing/2014/main" id="{B299B496-B83F-443F-88FC-2FEC1739D47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340032" y="5086044"/>
              <a:ext cx="360000" cy="360000"/>
            </a:xfrm>
            <a:prstGeom prst="rect">
              <a:avLst/>
            </a:prstGeom>
          </p:spPr>
        </p:pic>
        <p:pic>
          <p:nvPicPr>
            <p:cNvPr id="15" name="Grafinis elementas 14" descr="Pasaulis">
              <a:extLst>
                <a:ext uri="{FF2B5EF4-FFF2-40B4-BE49-F238E27FC236}">
                  <a16:creationId xmlns:a16="http://schemas.microsoft.com/office/drawing/2014/main" id="{0888996C-32AE-4B22-816A-D5133CEAA94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869254" y="5802584"/>
              <a:ext cx="360000" cy="360000"/>
            </a:xfrm>
            <a:prstGeom prst="rect">
              <a:avLst/>
            </a:prstGeom>
          </p:spPr>
        </p:pic>
      </p:grpSp>
      <p:grpSp>
        <p:nvGrpSpPr>
          <p:cNvPr id="19" name="Grupė 18">
            <a:extLst>
              <a:ext uri="{FF2B5EF4-FFF2-40B4-BE49-F238E27FC236}">
                <a16:creationId xmlns:a16="http://schemas.microsoft.com/office/drawing/2014/main" id="{B111A595-CAD1-4965-AB85-6A843669E08C}"/>
              </a:ext>
            </a:extLst>
          </p:cNvPr>
          <p:cNvGrpSpPr/>
          <p:nvPr/>
        </p:nvGrpSpPr>
        <p:grpSpPr>
          <a:xfrm>
            <a:off x="1806575" y="1857481"/>
            <a:ext cx="6438900" cy="5429250"/>
            <a:chOff x="1561109" y="-1162796"/>
            <a:chExt cx="6438900" cy="5429250"/>
          </a:xfrm>
        </p:grpSpPr>
        <p:pic>
          <p:nvPicPr>
            <p:cNvPr id="20" name="Picture 4" descr="SusijÄs vaizdas">
              <a:extLst>
                <a:ext uri="{FF2B5EF4-FFF2-40B4-BE49-F238E27FC236}">
                  <a16:creationId xmlns:a16="http://schemas.microsoft.com/office/drawing/2014/main" id="{298033D2-FE80-4334-9AF1-DA51C1C7EC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1109" y="-1162796"/>
              <a:ext cx="6438900" cy="54292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0" descr="C:\Users\Monikutė\AppData\Local\Microsoft\Windows\INetCache\Content.Word\oie_transparent (3).png">
              <a:extLst>
                <a:ext uri="{FF2B5EF4-FFF2-40B4-BE49-F238E27FC236}">
                  <a16:creationId xmlns:a16="http://schemas.microsoft.com/office/drawing/2014/main" id="{84B03B4D-F1DF-42D2-B07E-299E12096E72}"/>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41245" y="423629"/>
              <a:ext cx="2880360" cy="2966085"/>
            </a:xfrm>
            <a:prstGeom prst="rect">
              <a:avLst/>
            </a:prstGeom>
            <a:noFill/>
            <a:ln>
              <a:noFill/>
            </a:ln>
          </p:spPr>
        </p:pic>
      </p:grpSp>
      <p:sp>
        <p:nvSpPr>
          <p:cNvPr id="3" name="Skaidrės numerio vietos rezervavimo ženklas 2">
            <a:extLst>
              <a:ext uri="{FF2B5EF4-FFF2-40B4-BE49-F238E27FC236}">
                <a16:creationId xmlns:a16="http://schemas.microsoft.com/office/drawing/2014/main" id="{11961BFC-E939-483D-9F3D-44B557D87E27}"/>
              </a:ext>
            </a:extLst>
          </p:cNvPr>
          <p:cNvSpPr>
            <a:spLocks noGrp="1"/>
          </p:cNvSpPr>
          <p:nvPr>
            <p:ph type="sldNum" sz="quarter" idx="12"/>
          </p:nvPr>
        </p:nvSpPr>
        <p:spPr/>
        <p:txBody>
          <a:bodyPr/>
          <a:lstStyle/>
          <a:p>
            <a:fld id="{4997B49A-0CF8-4131-A5B4-0B3729E6ED3D}" type="slidenum">
              <a:rPr lang="lt-LT" smtClean="0"/>
              <a:t>18</a:t>
            </a:fld>
            <a:endParaRPr lang="lt-LT" dirty="0"/>
          </a:p>
        </p:txBody>
      </p:sp>
    </p:spTree>
    <p:extLst>
      <p:ext uri="{BB962C8B-B14F-4D97-AF65-F5344CB8AC3E}">
        <p14:creationId xmlns:p14="http://schemas.microsoft.com/office/powerpoint/2010/main" val="3608112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pic>
        <p:nvPicPr>
          <p:cNvPr id="20492" name="Picture 12" descr="Vaizdo rezultatas pagal uÅ¾klausÄ âwatercolor candyâ">
            <a:extLst>
              <a:ext uri="{FF2B5EF4-FFF2-40B4-BE49-F238E27FC236}">
                <a16:creationId xmlns:a16="http://schemas.microsoft.com/office/drawing/2014/main" id="{A3663EDB-9565-49F8-A40C-BB7E9A611B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1130231" y="1451204"/>
            <a:ext cx="9823311" cy="7033491"/>
          </a:xfrm>
          <a:prstGeom prst="rect">
            <a:avLst/>
          </a:prstGeom>
          <a:noFill/>
          <a:extLst>
            <a:ext uri="{909E8E84-426E-40DD-AFC4-6F175D3DCCD1}">
              <a14:hiddenFill xmlns:a14="http://schemas.microsoft.com/office/drawing/2010/main">
                <a:solidFill>
                  <a:srgbClr val="FFFFFF"/>
                </a:solidFill>
              </a14:hiddenFill>
            </a:ext>
          </a:extLst>
        </p:spPr>
      </p:pic>
      <p:sp>
        <p:nvSpPr>
          <p:cNvPr id="22" name="Skaidrės numerio vietos rezervavimo ženklas 21">
            <a:extLst>
              <a:ext uri="{FF2B5EF4-FFF2-40B4-BE49-F238E27FC236}">
                <a16:creationId xmlns:a16="http://schemas.microsoft.com/office/drawing/2014/main" id="{E914D6D3-F1A0-45A3-A834-ABA1253E924E}"/>
              </a:ext>
            </a:extLst>
          </p:cNvPr>
          <p:cNvSpPr>
            <a:spLocks noGrp="1"/>
          </p:cNvSpPr>
          <p:nvPr>
            <p:ph type="sldNum" sz="quarter" idx="12"/>
          </p:nvPr>
        </p:nvSpPr>
        <p:spPr/>
        <p:txBody>
          <a:bodyPr/>
          <a:lstStyle/>
          <a:p>
            <a:fld id="{4997B49A-0CF8-4131-A5B4-0B3729E6ED3D}" type="slidenum">
              <a:rPr lang="lt-LT" smtClean="0"/>
              <a:t>19</a:t>
            </a:fld>
            <a:endParaRPr lang="lt-LT" dirty="0"/>
          </a:p>
        </p:txBody>
      </p:sp>
    </p:spTree>
    <p:extLst>
      <p:ext uri="{BB962C8B-B14F-4D97-AF65-F5344CB8AC3E}">
        <p14:creationId xmlns:p14="http://schemas.microsoft.com/office/powerpoint/2010/main" val="3430720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Vaizdo rezultatas pagal uÅ¾klausÄ âcolor brush without backgroundâ">
            <a:extLst>
              <a:ext uri="{FF2B5EF4-FFF2-40B4-BE49-F238E27FC236}">
                <a16:creationId xmlns:a16="http://schemas.microsoft.com/office/drawing/2014/main" id="{67EF5941-88E7-498B-8BFA-3026E52FD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67" y="1589796"/>
            <a:ext cx="7229316" cy="1899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9807DA-99C7-4EEC-A7B4-6DA7547EDAB1}"/>
              </a:ext>
            </a:extLst>
          </p:cNvPr>
          <p:cNvSpPr txBox="1"/>
          <p:nvPr/>
        </p:nvSpPr>
        <p:spPr>
          <a:xfrm>
            <a:off x="919663" y="3489615"/>
            <a:ext cx="5725835" cy="6586418"/>
          </a:xfrm>
          <a:prstGeom prst="rect">
            <a:avLst/>
          </a:prstGeom>
          <a:noFill/>
        </p:spPr>
        <p:txBody>
          <a:bodyPr wrap="square" rtlCol="0">
            <a:spAutoFit/>
          </a:bodyPr>
          <a:lstStyle/>
          <a:p>
            <a:pPr algn="ctr"/>
            <a:endParaRPr lang="lt-LT" sz="2000" dirty="0" smtClean="0">
              <a:latin typeface="MV Boli" panose="02000500030200090000" pitchFamily="2" charset="0"/>
              <a:ea typeface="Linux Libertine Display G" panose="02000503000000000000" pitchFamily="2" charset="0"/>
              <a:cs typeface="MV Boli" panose="02000500030200090000" pitchFamily="2" charset="0"/>
            </a:endParaRPr>
          </a:p>
          <a:p>
            <a:pPr algn="ctr"/>
            <a:r>
              <a:rPr lang="lt-LT" sz="2000" dirty="0" smtClean="0">
                <a:latin typeface="MV Boli" panose="02000500030200090000" pitchFamily="2" charset="0"/>
                <a:ea typeface="Linux Libertine Display G" panose="02000503000000000000" pitchFamily="2" charset="0"/>
                <a:cs typeface="MV Boli" panose="02000500030200090000" pitchFamily="2" charset="0"/>
              </a:rPr>
              <a:t>Pristatome mūsų naują pavasarinį katalogą </a:t>
            </a:r>
            <a:r>
              <a:rPr lang="lt-LT" sz="2000" dirty="0">
                <a:latin typeface="MV Boli" panose="02000500030200090000" pitchFamily="2" charset="0"/>
                <a:ea typeface="Linux Libertine Display G" panose="02000503000000000000" pitchFamily="2" charset="0"/>
                <a:cs typeface="MV Boli" panose="02000500030200090000" pitchFamily="2" charset="0"/>
              </a:rPr>
              <a:t>ir tikimės, kad jis atitiks Jūsų lūkesčius.</a:t>
            </a:r>
          </a:p>
          <a:p>
            <a:pPr algn="ctr"/>
            <a:r>
              <a:rPr lang="lt-LT" sz="2000" dirty="0">
                <a:latin typeface="MV Boli" panose="02000500030200090000" pitchFamily="2" charset="0"/>
                <a:ea typeface="Linux Libertine Display G" panose="02000503000000000000" pitchFamily="2" charset="0"/>
                <a:cs typeface="MV Boli" panose="02000500030200090000" pitchFamily="2" charset="0"/>
              </a:rPr>
              <a:t>Pagrindinė bendrovės veikla – saldainių ir konditerijos gaminių prekyba bei pramogų organizavimas.</a:t>
            </a:r>
          </a:p>
          <a:p>
            <a:r>
              <a:rPr lang="lt-LT" sz="2000" dirty="0">
                <a:latin typeface="MV Boli" panose="02000500030200090000" pitchFamily="2" charset="0"/>
                <a:ea typeface="Linux Libertine Display G" panose="02000503000000000000" pitchFamily="2" charset="0"/>
                <a:cs typeface="MV Boli" panose="02000500030200090000" pitchFamily="2" charset="0"/>
              </a:rPr>
              <a:t> </a:t>
            </a:r>
            <a:endParaRPr lang="lt-LT" sz="2000" dirty="0">
              <a:solidFill>
                <a:srgbClr val="C00000"/>
              </a:solidFill>
              <a:latin typeface="MV Boli" panose="02000500030200090000" pitchFamily="2" charset="0"/>
              <a:ea typeface="Linux Libertine Display G" panose="02000503000000000000" pitchFamily="2" charset="0"/>
              <a:cs typeface="MV Boli" panose="02000500030200090000" pitchFamily="2" charset="0"/>
            </a:endParaRPr>
          </a:p>
          <a:p>
            <a:pPr algn="ctr"/>
            <a:r>
              <a:rPr lang="lt-LT" sz="2000" dirty="0">
                <a:solidFill>
                  <a:srgbClr val="C00000"/>
                </a:solidFill>
                <a:latin typeface="MV Boli" panose="02000500030200090000" pitchFamily="2" charset="0"/>
                <a:ea typeface="Linux Libertine Display G" panose="02000503000000000000" pitchFamily="2" charset="0"/>
                <a:cs typeface="MV Boli" panose="02000500030200090000" pitchFamily="2" charset="0"/>
              </a:rPr>
              <a:t>Be to, siūlome naują paslaugą – piešimo terapiją.</a:t>
            </a:r>
          </a:p>
          <a:p>
            <a:pPr algn="ctr"/>
            <a:r>
              <a:rPr lang="lt-LT" sz="2000" dirty="0">
                <a:latin typeface="MV Boli" panose="02000500030200090000" pitchFamily="2" charset="0"/>
                <a:ea typeface="Linux Libertine Display G" panose="02000503000000000000" pitchFamily="2" charset="0"/>
                <a:cs typeface="MV Boli" panose="02000500030200090000" pitchFamily="2" charset="0"/>
              </a:rPr>
              <a:t>Mes siekiame, kad mūsų klientų poreikiai būtų patenkinti </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ir</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 </a:t>
            </a:r>
            <a:r>
              <a:rPr lang="lt-LT" sz="2000" dirty="0">
                <a:latin typeface="MV Boli" panose="02000500030200090000" pitchFamily="2" charset="0"/>
                <a:ea typeface="Linux Libertine Display G" panose="02000503000000000000" pitchFamily="2" charset="0"/>
                <a:cs typeface="MV Boli" panose="02000500030200090000" pitchFamily="2" charset="0"/>
              </a:rPr>
              <a:t>suteikdami piešimo terapijos paslaugą, norime paskatinti </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Jus</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 išsakyti</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 </a:t>
            </a:r>
            <a:r>
              <a:rPr lang="lt-LT" sz="2000" dirty="0">
                <a:latin typeface="MV Boli" panose="02000500030200090000" pitchFamily="2" charset="0"/>
                <a:ea typeface="Linux Libertine Display G" panose="02000503000000000000" pitchFamily="2" charset="0"/>
                <a:cs typeface="MV Boli" panose="02000500030200090000" pitchFamily="2" charset="0"/>
              </a:rPr>
              <a:t>kas netelpa žodžiuose, atskleisti </a:t>
            </a:r>
            <a:r>
              <a:rPr lang="lt-LT" sz="2000" dirty="0" err="1" smtClean="0">
                <a:latin typeface="MV Boli" panose="02000500030200090000" pitchFamily="2" charset="0"/>
                <a:ea typeface="Linux Libertine Display G" panose="02000503000000000000" pitchFamily="2" charset="0"/>
                <a:cs typeface="MV Boli" panose="02000500030200090000" pitchFamily="2" charset="0"/>
              </a:rPr>
              <a:t>emoci</a:t>
            </a:r>
            <a:r>
              <a:rPr lang="en-US" sz="2000" dirty="0" err="1" smtClean="0">
                <a:latin typeface="MV Boli" panose="02000500030200090000" pitchFamily="2" charset="0"/>
                <a:ea typeface="Linux Libertine Display G" panose="02000503000000000000" pitchFamily="2" charset="0"/>
                <a:cs typeface="MV Boli" panose="02000500030200090000" pitchFamily="2" charset="0"/>
              </a:rPr>
              <a:t>jas</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 </a:t>
            </a:r>
            <a:r>
              <a:rPr lang="lt-LT" sz="2000" dirty="0">
                <a:latin typeface="MV Boli" panose="02000500030200090000" pitchFamily="2" charset="0"/>
                <a:ea typeface="Linux Libertine Display G" panose="02000503000000000000" pitchFamily="2" charset="0"/>
                <a:cs typeface="MV Boli" panose="02000500030200090000" pitchFamily="2" charset="0"/>
              </a:rPr>
              <a:t>geriau save </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pažinti </a:t>
            </a:r>
            <a:r>
              <a:rPr lang="lt-LT" sz="2000" dirty="0">
                <a:latin typeface="MV Boli" panose="02000500030200090000" pitchFamily="2" charset="0"/>
                <a:ea typeface="Linux Libertine Display G" panose="02000503000000000000" pitchFamily="2" charset="0"/>
                <a:cs typeface="MV Boli" panose="02000500030200090000" pitchFamily="2" charset="0"/>
              </a:rPr>
              <a:t>bei atsipalaiduoti.</a:t>
            </a:r>
          </a:p>
          <a:p>
            <a:pPr algn="ctr"/>
            <a:endParaRPr lang="lt-LT" sz="2800" dirty="0">
              <a:solidFill>
                <a:srgbClr val="003399"/>
              </a:solidFill>
              <a:latin typeface="MV Boli" panose="02000500030200090000" pitchFamily="2" charset="0"/>
              <a:ea typeface="Linux Libertine Display G" panose="02000503000000000000" pitchFamily="2" charset="0"/>
              <a:cs typeface="MV Boli" panose="02000500030200090000" pitchFamily="2" charset="0"/>
            </a:endParaRPr>
          </a:p>
          <a:p>
            <a:pPr algn="ctr"/>
            <a:r>
              <a:rPr lang="lt-LT" sz="2800" dirty="0"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rPr>
              <a:t>...</a:t>
            </a:r>
            <a:r>
              <a:rPr lang="en-US" sz="2800" dirty="0" err="1"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rPr>
              <a:t>Pask</a:t>
            </a:r>
            <a:r>
              <a:rPr lang="lt-LT" sz="2800" dirty="0"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rPr>
              <a:t>ę</a:t>
            </a:r>
            <a:r>
              <a:rPr lang="en-US" sz="2800" dirty="0" err="1"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rPr>
              <a:t>sk</a:t>
            </a:r>
            <a:r>
              <a:rPr lang="en-US" sz="2800" dirty="0"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rPr>
              <a:t> </a:t>
            </a:r>
            <a:r>
              <a:rPr lang="en-US" sz="2800" dirty="0" err="1"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rPr>
              <a:t>spalv</a:t>
            </a:r>
            <a:r>
              <a:rPr lang="lt-LT" sz="2800" dirty="0"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rPr>
              <a:t>ų ir skonių dermėje...</a:t>
            </a:r>
            <a:endParaRPr lang="en-US" sz="2800" dirty="0"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endParaRPr>
          </a:p>
          <a:p>
            <a:pPr algn="ctr"/>
            <a:endParaRPr lang="en-US" sz="2000" dirty="0">
              <a:latin typeface="MV Boli" panose="02000500030200090000" pitchFamily="2" charset="0"/>
              <a:ea typeface="Linux Libertine Display G" panose="02000503000000000000" pitchFamily="2" charset="0"/>
              <a:cs typeface="MV Boli" panose="02000500030200090000" pitchFamily="2" charset="0"/>
            </a:endParaRPr>
          </a:p>
          <a:p>
            <a:pPr algn="ctr"/>
            <a:r>
              <a:rPr lang="lt-LT" sz="2000" dirty="0" smtClean="0">
                <a:latin typeface="MV Boli" panose="02000500030200090000" pitchFamily="2" charset="0"/>
                <a:ea typeface="Linux Libertine Display G" panose="02000503000000000000" pitchFamily="2" charset="0"/>
                <a:cs typeface="MV Boli" panose="02000500030200090000" pitchFamily="2" charset="0"/>
              </a:rPr>
              <a:t>Ačiū</a:t>
            </a:r>
            <a:r>
              <a:rPr lang="lt-LT" sz="2000" dirty="0">
                <a:latin typeface="MV Boli" panose="02000500030200090000" pitchFamily="2" charset="0"/>
                <a:ea typeface="Linux Libertine Display G" panose="02000503000000000000" pitchFamily="2" charset="0"/>
                <a:cs typeface="MV Boli" panose="02000500030200090000" pitchFamily="2" charset="0"/>
              </a:rPr>
              <a:t>, kad esate su </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mumis</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a:t>
            </a:r>
            <a:endParaRPr lang="lt-LT" sz="2000" dirty="0">
              <a:latin typeface="MV Boli" panose="02000500030200090000" pitchFamily="2" charset="0"/>
              <a:ea typeface="Linux Libertine Display G" panose="02000503000000000000" pitchFamily="2" charset="0"/>
              <a:cs typeface="MV Boli" panose="02000500030200090000" pitchFamily="2" charset="0"/>
            </a:endParaRPr>
          </a:p>
          <a:p>
            <a:endParaRPr lang="lt-LT" dirty="0">
              <a:latin typeface="Lucida Handwriting" panose="03010101010101010101" pitchFamily="66" charset="0"/>
            </a:endParaRPr>
          </a:p>
        </p:txBody>
      </p:sp>
      <p:sp>
        <p:nvSpPr>
          <p:cNvPr id="7" name="TextBox 6">
            <a:extLst>
              <a:ext uri="{FF2B5EF4-FFF2-40B4-BE49-F238E27FC236}">
                <a16:creationId xmlns:a16="http://schemas.microsoft.com/office/drawing/2014/main" id="{41A74FEC-F30D-478B-9694-29C1E6385F1D}"/>
              </a:ext>
            </a:extLst>
          </p:cNvPr>
          <p:cNvSpPr txBox="1"/>
          <p:nvPr/>
        </p:nvSpPr>
        <p:spPr>
          <a:xfrm>
            <a:off x="1880316" y="2209370"/>
            <a:ext cx="4185633" cy="769441"/>
          </a:xfrm>
          <a:prstGeom prst="rect">
            <a:avLst/>
          </a:prstGeom>
          <a:noFill/>
        </p:spPr>
        <p:txBody>
          <a:bodyPr wrap="square" rtlCol="0">
            <a:spAutoFit/>
          </a:bodyPr>
          <a:lstStyle/>
          <a:p>
            <a:r>
              <a:rPr lang="lt-LT" sz="4400" b="1" dirty="0" smtClean="0">
                <a:latin typeface="MV Boli" panose="02000500030200090000" pitchFamily="2" charset="0"/>
                <a:ea typeface="Linux Libertine Display G" panose="02000503000000000000" pitchFamily="2" charset="0"/>
                <a:cs typeface="MV Boli" panose="02000500030200090000" pitchFamily="2" charset="0"/>
              </a:rPr>
              <a:t>Mielas</a:t>
            </a:r>
            <a:r>
              <a:rPr lang="en-US" sz="4400" b="1" dirty="0" smtClean="0">
                <a:latin typeface="MV Boli" panose="02000500030200090000" pitchFamily="2" charset="0"/>
                <a:ea typeface="Linux Libertine Display G" panose="02000503000000000000" pitchFamily="2" charset="0"/>
                <a:cs typeface="MV Boli" panose="02000500030200090000" pitchFamily="2" charset="0"/>
              </a:rPr>
              <a:t> </a:t>
            </a:r>
            <a:r>
              <a:rPr lang="lt-LT" sz="4400" b="1" dirty="0" smtClean="0">
                <a:latin typeface="MV Boli" panose="02000500030200090000" pitchFamily="2" charset="0"/>
                <a:ea typeface="Linux Libertine Display G" panose="02000503000000000000" pitchFamily="2" charset="0"/>
                <a:cs typeface="MV Boli" panose="02000500030200090000" pitchFamily="2" charset="0"/>
              </a:rPr>
              <a:t>kliente</a:t>
            </a:r>
            <a:r>
              <a:rPr lang="lt-LT" sz="4400" b="1" dirty="0">
                <a:latin typeface="MV Boli" panose="02000500030200090000" pitchFamily="2" charset="0"/>
                <a:ea typeface="Linux Libertine Display G" panose="02000503000000000000" pitchFamily="2" charset="0"/>
                <a:cs typeface="MV Boli" panose="02000500030200090000" pitchFamily="2" charset="0"/>
              </a:rPr>
              <a:t>,</a:t>
            </a:r>
          </a:p>
        </p:txBody>
      </p:sp>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r>
              <a:rPr lang="en-US" sz="1000" b="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lang="lt-LT" sz="1000" b="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11" name="Skaidrės numerio vietos rezervavimo ženklas 10">
            <a:extLst>
              <a:ext uri="{FF2B5EF4-FFF2-40B4-BE49-F238E27FC236}">
                <a16:creationId xmlns:a16="http://schemas.microsoft.com/office/drawing/2014/main" id="{AAA0C2A8-41CD-4847-AD10-FF72682C0F62}"/>
              </a:ext>
            </a:extLst>
          </p:cNvPr>
          <p:cNvSpPr>
            <a:spLocks noGrp="1"/>
          </p:cNvSpPr>
          <p:nvPr>
            <p:ph type="sldNum" sz="quarter" idx="12"/>
          </p:nvPr>
        </p:nvSpPr>
        <p:spPr/>
        <p:txBody>
          <a:bodyPr/>
          <a:lstStyle/>
          <a:p>
            <a:fld id="{4997B49A-0CF8-4131-A5B4-0B3729E6ED3D}" type="slidenum">
              <a:rPr lang="lt-LT" smtClean="0"/>
              <a:t>2</a:t>
            </a:fld>
            <a:endParaRPr lang="lt-LT" dirty="0"/>
          </a:p>
        </p:txBody>
      </p:sp>
    </p:spTree>
    <p:extLst>
      <p:ext uri="{BB962C8B-B14F-4D97-AF65-F5344CB8AC3E}">
        <p14:creationId xmlns:p14="http://schemas.microsoft.com/office/powerpoint/2010/main" val="1196797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aizdo rezultatas pagal uÅ¾klausÄ âcolor brush without backgroundâ">
            <a:extLst>
              <a:ext uri="{FF2B5EF4-FFF2-40B4-BE49-F238E27FC236}">
                <a16:creationId xmlns:a16="http://schemas.microsoft.com/office/drawing/2014/main" id="{CCC1B3CE-6EE7-47B0-A542-1F17074B4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67" y="1698001"/>
            <a:ext cx="7229316" cy="1649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9807DA-99C7-4EEC-A7B4-6DA7547EDAB1}"/>
              </a:ext>
            </a:extLst>
          </p:cNvPr>
          <p:cNvSpPr txBox="1"/>
          <p:nvPr/>
        </p:nvSpPr>
        <p:spPr>
          <a:xfrm>
            <a:off x="919663" y="3471755"/>
            <a:ext cx="6120283" cy="6432530"/>
          </a:xfrm>
          <a:prstGeom prst="rect">
            <a:avLst/>
          </a:prstGeom>
          <a:noFill/>
        </p:spPr>
        <p:txBody>
          <a:bodyPr wrap="square" rtlCol="0">
            <a:spAutoFit/>
          </a:bodyPr>
          <a:lstStyle/>
          <a:p>
            <a:pPr algn="ctr"/>
            <a:r>
              <a:rPr lang="en-US" sz="2000" dirty="0">
                <a:latin typeface="MV Boli" panose="02000500030200090000" pitchFamily="2" charset="0"/>
                <a:ea typeface="Linux Libertine Display G" panose="02000503000000000000" pitchFamily="2" charset="0"/>
                <a:cs typeface="MV Boli" panose="02000500030200090000" pitchFamily="2" charset="0"/>
              </a:rPr>
              <a:t>We are glad to present our new spring </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catalogue</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 </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and</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 w</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e </a:t>
            </a:r>
            <a:r>
              <a:rPr lang="en-US" sz="2000" dirty="0">
                <a:latin typeface="MV Boli" panose="02000500030200090000" pitchFamily="2" charset="0"/>
                <a:ea typeface="Linux Libertine Display G" panose="02000503000000000000" pitchFamily="2" charset="0"/>
                <a:cs typeface="MV Boli" panose="02000500030200090000" pitchFamily="2" charset="0"/>
              </a:rPr>
              <a:t>hope </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it </a:t>
            </a:r>
            <a:r>
              <a:rPr lang="en-US" sz="2000" dirty="0">
                <a:latin typeface="MV Boli" panose="02000500030200090000" pitchFamily="2" charset="0"/>
                <a:ea typeface="Linux Libertine Display G" panose="02000503000000000000" pitchFamily="2" charset="0"/>
                <a:cs typeface="MV Boli" panose="02000500030200090000" pitchFamily="2" charset="0"/>
              </a:rPr>
              <a:t>will meet your expectations. </a:t>
            </a:r>
          </a:p>
          <a:p>
            <a:pPr algn="ctr"/>
            <a:r>
              <a:rPr lang="en-US" sz="2000" dirty="0">
                <a:latin typeface="MV Boli" panose="02000500030200090000" pitchFamily="2" charset="0"/>
                <a:ea typeface="Linux Libertine Display G" panose="02000503000000000000" pitchFamily="2" charset="0"/>
                <a:cs typeface="MV Boli" panose="02000500030200090000" pitchFamily="2" charset="0"/>
              </a:rPr>
              <a:t>Company‘s key operating activities </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are</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 </a:t>
            </a:r>
            <a:r>
              <a:rPr lang="en-US" sz="2000" dirty="0">
                <a:latin typeface="MV Boli" panose="02000500030200090000" pitchFamily="2" charset="0"/>
                <a:ea typeface="Linux Libertine Display G" panose="02000503000000000000" pitchFamily="2" charset="0"/>
                <a:cs typeface="MV Boli" panose="02000500030200090000" pitchFamily="2" charset="0"/>
              </a:rPr>
              <a:t>sales of </a:t>
            </a:r>
            <a:r>
              <a:rPr lang="lt-LT" sz="2000" dirty="0" err="1" smtClean="0">
                <a:latin typeface="MV Boli" panose="02000500030200090000" pitchFamily="2" charset="0"/>
                <a:ea typeface="Linux Libertine Display G" panose="02000503000000000000" pitchFamily="2" charset="0"/>
                <a:cs typeface="MV Boli" panose="02000500030200090000" pitchFamily="2" charset="0"/>
              </a:rPr>
              <a:t>sweets</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 </a:t>
            </a:r>
            <a:r>
              <a:rPr lang="en-US" sz="2000" dirty="0">
                <a:latin typeface="MV Boli" panose="02000500030200090000" pitchFamily="2" charset="0"/>
                <a:ea typeface="Linux Libertine Display G" panose="02000503000000000000" pitchFamily="2" charset="0"/>
                <a:cs typeface="MV Boli" panose="02000500030200090000" pitchFamily="2" charset="0"/>
              </a:rPr>
              <a:t>and </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confectioner</a:t>
            </a:r>
            <a:r>
              <a:rPr lang="lt-LT" sz="2000" dirty="0" smtClean="0">
                <a:latin typeface="MV Boli" panose="02000500030200090000" pitchFamily="2" charset="0"/>
                <a:ea typeface="Linux Libertine Display G" panose="02000503000000000000" pitchFamily="2" charset="0"/>
                <a:cs typeface="MV Boli" panose="02000500030200090000" pitchFamily="2" charset="0"/>
              </a:rPr>
              <a:t>y; </a:t>
            </a:r>
            <a:r>
              <a:rPr lang="lt-LT" sz="2000" dirty="0" err="1" smtClean="0">
                <a:latin typeface="MV Boli" panose="02000500030200090000" pitchFamily="2" charset="0"/>
                <a:ea typeface="Linux Libertine Display G" panose="02000503000000000000" pitchFamily="2" charset="0"/>
                <a:cs typeface="MV Boli" panose="02000500030200090000" pitchFamily="2" charset="0"/>
              </a:rPr>
              <a:t>and</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 </a:t>
            </a:r>
            <a:r>
              <a:rPr lang="en-US" sz="2000" dirty="0">
                <a:latin typeface="MV Boli" panose="02000500030200090000" pitchFamily="2" charset="0"/>
                <a:ea typeface="Linux Libertine Display G" panose="02000503000000000000" pitchFamily="2" charset="0"/>
                <a:cs typeface="MV Boli" panose="02000500030200090000" pitchFamily="2" charset="0"/>
              </a:rPr>
              <a:t>entertainment planning.</a:t>
            </a:r>
          </a:p>
          <a:p>
            <a:pPr algn="ctr"/>
            <a:endParaRPr lang="lt-LT" dirty="0">
              <a:latin typeface="MV Boli" panose="02000500030200090000" pitchFamily="2" charset="0"/>
              <a:cs typeface="MV Boli" panose="02000500030200090000" pitchFamily="2" charset="0"/>
            </a:endParaRPr>
          </a:p>
          <a:p>
            <a:pPr algn="ctr"/>
            <a:r>
              <a:rPr lang="en-US" sz="2000" dirty="0">
                <a:solidFill>
                  <a:srgbClr val="7030A0"/>
                </a:solidFill>
                <a:latin typeface="MV Boli" panose="02000500030200090000" pitchFamily="2" charset="0"/>
                <a:ea typeface="Linux Libertine Display G" panose="02000503000000000000" pitchFamily="2" charset="0"/>
                <a:cs typeface="MV Boli" panose="02000500030200090000" pitchFamily="2" charset="0"/>
              </a:rPr>
              <a:t>In addition to our key activities, we suggest </a:t>
            </a:r>
            <a:r>
              <a:rPr lang="lt-LT" sz="2000" dirty="0" err="1" smtClean="0">
                <a:solidFill>
                  <a:srgbClr val="7030A0"/>
                </a:solidFill>
                <a:latin typeface="MV Boli" panose="02000500030200090000" pitchFamily="2" charset="0"/>
                <a:ea typeface="Linux Libertine Display G" panose="02000503000000000000" pitchFamily="2" charset="0"/>
                <a:cs typeface="MV Boli" panose="02000500030200090000" pitchFamily="2" charset="0"/>
              </a:rPr>
              <a:t>the</a:t>
            </a:r>
            <a:r>
              <a:rPr lang="lt-LT" sz="2000" dirty="0" smtClean="0">
                <a:solidFill>
                  <a:srgbClr val="7030A0"/>
                </a:solidFill>
                <a:latin typeface="MV Boli" panose="02000500030200090000" pitchFamily="2" charset="0"/>
                <a:ea typeface="Linux Libertine Display G" panose="02000503000000000000" pitchFamily="2" charset="0"/>
                <a:cs typeface="MV Boli" panose="02000500030200090000" pitchFamily="2" charset="0"/>
              </a:rPr>
              <a:t> </a:t>
            </a:r>
            <a:r>
              <a:rPr lang="en-US" sz="2000" dirty="0" smtClean="0">
                <a:solidFill>
                  <a:srgbClr val="7030A0"/>
                </a:solidFill>
                <a:latin typeface="MV Boli" panose="02000500030200090000" pitchFamily="2" charset="0"/>
                <a:ea typeface="Linux Libertine Display G" panose="02000503000000000000" pitchFamily="2" charset="0"/>
                <a:cs typeface="MV Boli" panose="02000500030200090000" pitchFamily="2" charset="0"/>
              </a:rPr>
              <a:t>new </a:t>
            </a:r>
            <a:r>
              <a:rPr lang="en-US" sz="2000" dirty="0">
                <a:solidFill>
                  <a:srgbClr val="7030A0"/>
                </a:solidFill>
                <a:latin typeface="MV Boli" panose="02000500030200090000" pitchFamily="2" charset="0"/>
                <a:ea typeface="Linux Libertine Display G" panose="02000503000000000000" pitchFamily="2" charset="0"/>
                <a:cs typeface="MV Boli" panose="02000500030200090000" pitchFamily="2" charset="0"/>
              </a:rPr>
              <a:t>service – art therapy. </a:t>
            </a:r>
          </a:p>
          <a:p>
            <a:pPr algn="ctr"/>
            <a:r>
              <a:rPr lang="en-US" sz="2000" dirty="0">
                <a:latin typeface="MV Boli" panose="02000500030200090000" pitchFamily="2" charset="0"/>
                <a:ea typeface="Linux Libertine Display G" panose="02000503000000000000" pitchFamily="2" charset="0"/>
                <a:cs typeface="MV Boli" panose="02000500030200090000" pitchFamily="2" charset="0"/>
              </a:rPr>
              <a:t>We strive to meet our clients‘ needs and by offering art therapy we encourage to </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express </a:t>
            </a:r>
            <a:r>
              <a:rPr lang="en-US" sz="2000" dirty="0">
                <a:latin typeface="MV Boli" panose="02000500030200090000" pitchFamily="2" charset="0"/>
                <a:ea typeface="Linux Libertine Display G" panose="02000503000000000000" pitchFamily="2" charset="0"/>
                <a:cs typeface="MV Boli" panose="02000500030200090000" pitchFamily="2" charset="0"/>
              </a:rPr>
              <a:t>in a different way. Art therapy </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can </a:t>
            </a:r>
            <a:r>
              <a:rPr lang="en-US" sz="2000" dirty="0">
                <a:latin typeface="MV Boli" panose="02000500030200090000" pitchFamily="2" charset="0"/>
                <a:ea typeface="Linux Libertine Display G" panose="02000503000000000000" pitchFamily="2" charset="0"/>
                <a:cs typeface="MV Boli" panose="02000500030200090000" pitchFamily="2" charset="0"/>
              </a:rPr>
              <a:t>help to relieve</a:t>
            </a:r>
            <a:r>
              <a:rPr lang="lt-LT" sz="2000" dirty="0">
                <a:latin typeface="MV Boli" panose="02000500030200090000" pitchFamily="2" charset="0"/>
                <a:ea typeface="Linux Libertine Display G" panose="02000503000000000000" pitchFamily="2" charset="0"/>
                <a:cs typeface="MV Boli" panose="02000500030200090000" pitchFamily="2" charset="0"/>
              </a:rPr>
              <a:t> </a:t>
            </a:r>
            <a:r>
              <a:rPr lang="en-US" sz="2000" dirty="0">
                <a:latin typeface="MV Boli" panose="02000500030200090000" pitchFamily="2" charset="0"/>
                <a:ea typeface="Linux Libertine Display G" panose="02000503000000000000" pitchFamily="2" charset="0"/>
                <a:cs typeface="MV Boli" panose="02000500030200090000" pitchFamily="2" charset="0"/>
              </a:rPr>
              <a:t>the stress and to have a better knowledge of yourself in that way leading to an emotional development and relaxation</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a:t>
            </a:r>
            <a:endParaRPr lang="lt-LT" sz="2000" dirty="0" smtClean="0">
              <a:latin typeface="MV Boli" panose="02000500030200090000" pitchFamily="2" charset="0"/>
              <a:ea typeface="Linux Libertine Display G" panose="02000503000000000000" pitchFamily="2" charset="0"/>
              <a:cs typeface="MV Boli" panose="02000500030200090000" pitchFamily="2" charset="0"/>
            </a:endParaRPr>
          </a:p>
          <a:p>
            <a:pPr algn="ctr"/>
            <a:endParaRPr lang="lt-LT" sz="2000" dirty="0">
              <a:latin typeface="MV Boli" panose="02000500030200090000" pitchFamily="2" charset="0"/>
              <a:ea typeface="Linux Libertine Display G" panose="02000503000000000000" pitchFamily="2" charset="0"/>
              <a:cs typeface="MV Boli" panose="02000500030200090000" pitchFamily="2" charset="0"/>
            </a:endParaRPr>
          </a:p>
          <a:p>
            <a:pPr algn="ctr"/>
            <a:r>
              <a:rPr lang="lt-LT" sz="2800" dirty="0"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rPr>
              <a:t>...</a:t>
            </a:r>
            <a:r>
              <a:rPr lang="en-US" sz="2800" dirty="0" smtClean="0">
                <a:solidFill>
                  <a:srgbClr val="003399"/>
                </a:solidFill>
                <a:latin typeface="MV Boli" panose="02000500030200090000" pitchFamily="2" charset="0"/>
                <a:ea typeface="Linux Libertine Display G" panose="02000503000000000000" pitchFamily="2" charset="0"/>
                <a:cs typeface="MV Boli" panose="02000500030200090000" pitchFamily="2" charset="0"/>
              </a:rPr>
              <a:t>Dive in a harmony of colors and tastes...</a:t>
            </a:r>
          </a:p>
          <a:p>
            <a:pPr algn="ctr"/>
            <a:endParaRPr lang="en-US" sz="2000" dirty="0">
              <a:latin typeface="MV Boli" panose="02000500030200090000" pitchFamily="2" charset="0"/>
              <a:ea typeface="Linux Libertine Display G" panose="02000503000000000000" pitchFamily="2" charset="0"/>
              <a:cs typeface="MV Boli" panose="02000500030200090000" pitchFamily="2" charset="0"/>
            </a:endParaRPr>
          </a:p>
          <a:p>
            <a:pPr algn="ctr"/>
            <a:r>
              <a:rPr lang="en-US" sz="2000" dirty="0">
                <a:latin typeface="MV Boli" panose="02000500030200090000" pitchFamily="2" charset="0"/>
                <a:ea typeface="Linux Libertine Display G" panose="02000503000000000000" pitchFamily="2" charset="0"/>
                <a:cs typeface="MV Boli" panose="02000500030200090000" pitchFamily="2" charset="0"/>
              </a:rPr>
              <a:t>Thank you, for being with </a:t>
            </a:r>
            <a:r>
              <a:rPr lang="en-US" sz="2000" dirty="0" smtClean="0">
                <a:latin typeface="MV Boli" panose="02000500030200090000" pitchFamily="2" charset="0"/>
                <a:ea typeface="Linux Libertine Display G" panose="02000503000000000000" pitchFamily="2" charset="0"/>
                <a:cs typeface="MV Boli" panose="02000500030200090000" pitchFamily="2" charset="0"/>
              </a:rPr>
              <a:t>us</a:t>
            </a:r>
            <a:r>
              <a:rPr lang="en-US" sz="2000" dirty="0">
                <a:latin typeface="MV Boli" panose="02000500030200090000" pitchFamily="2" charset="0"/>
                <a:ea typeface="Linux Libertine Display G" panose="02000503000000000000" pitchFamily="2" charset="0"/>
                <a:cs typeface="MV Boli" panose="02000500030200090000" pitchFamily="2" charset="0"/>
              </a:rPr>
              <a:t>!</a:t>
            </a:r>
          </a:p>
          <a:p>
            <a:endParaRPr lang="lt-LT" dirty="0"/>
          </a:p>
        </p:txBody>
      </p:sp>
      <p:sp>
        <p:nvSpPr>
          <p:cNvPr id="7" name="TextBox 6">
            <a:extLst>
              <a:ext uri="{FF2B5EF4-FFF2-40B4-BE49-F238E27FC236}">
                <a16:creationId xmlns:a16="http://schemas.microsoft.com/office/drawing/2014/main" id="{41A74FEC-F30D-478B-9694-29C1E6385F1D}"/>
              </a:ext>
            </a:extLst>
          </p:cNvPr>
          <p:cNvSpPr txBox="1"/>
          <p:nvPr/>
        </p:nvSpPr>
        <p:spPr>
          <a:xfrm>
            <a:off x="1545465" y="2168958"/>
            <a:ext cx="4299661" cy="769441"/>
          </a:xfrm>
          <a:prstGeom prst="rect">
            <a:avLst/>
          </a:prstGeom>
          <a:noFill/>
        </p:spPr>
        <p:txBody>
          <a:bodyPr wrap="square" rtlCol="0">
            <a:spAutoFit/>
          </a:bodyPr>
          <a:lstStyle/>
          <a:p>
            <a:r>
              <a:rPr lang="en-US" sz="4400" b="1" dirty="0">
                <a:latin typeface="MV Boli" panose="02000500030200090000" pitchFamily="2" charset="0"/>
                <a:ea typeface="Linux Libertine Display G" panose="02000503000000000000" pitchFamily="2" charset="0"/>
                <a:cs typeface="MV Boli" panose="02000500030200090000" pitchFamily="2" charset="0"/>
              </a:rPr>
              <a:t>Dear customer,</a:t>
            </a:r>
          </a:p>
        </p:txBody>
      </p:sp>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r>
              <a:rPr lang="en-US" sz="1000" b="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lang="lt-LT" sz="1000" b="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2" name="Skaidrės numerio vietos rezervavimo ženklas 1">
            <a:extLst>
              <a:ext uri="{FF2B5EF4-FFF2-40B4-BE49-F238E27FC236}">
                <a16:creationId xmlns:a16="http://schemas.microsoft.com/office/drawing/2014/main" id="{A78E9474-2E42-4469-9D00-707F71517C72}"/>
              </a:ext>
            </a:extLst>
          </p:cNvPr>
          <p:cNvSpPr>
            <a:spLocks noGrp="1"/>
          </p:cNvSpPr>
          <p:nvPr>
            <p:ph type="sldNum" sz="quarter" idx="12"/>
          </p:nvPr>
        </p:nvSpPr>
        <p:spPr/>
        <p:txBody>
          <a:bodyPr/>
          <a:lstStyle/>
          <a:p>
            <a:fld id="{4997B49A-0CF8-4131-A5B4-0B3729E6ED3D}" type="slidenum">
              <a:rPr lang="lt-LT" smtClean="0"/>
              <a:t>3</a:t>
            </a:fld>
            <a:endParaRPr lang="lt-LT" dirty="0"/>
          </a:p>
        </p:txBody>
      </p:sp>
    </p:spTree>
    <p:extLst>
      <p:ext uri="{BB962C8B-B14F-4D97-AF65-F5344CB8AC3E}">
        <p14:creationId xmlns:p14="http://schemas.microsoft.com/office/powerpoint/2010/main" val="1614334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usijÄs vaizdas">
            <a:extLst>
              <a:ext uri="{FF2B5EF4-FFF2-40B4-BE49-F238E27FC236}">
                <a16:creationId xmlns:a16="http://schemas.microsoft.com/office/drawing/2014/main" id="{4BDA4102-E4A0-4B04-8C03-A7B18E6447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424" y="1272224"/>
            <a:ext cx="6362700" cy="7029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9807DA-99C7-4EEC-A7B4-6DA7547EDAB1}"/>
              </a:ext>
            </a:extLst>
          </p:cNvPr>
          <p:cNvSpPr txBox="1"/>
          <p:nvPr/>
        </p:nvSpPr>
        <p:spPr>
          <a:xfrm>
            <a:off x="597332" y="3421376"/>
            <a:ext cx="6190821" cy="2954655"/>
          </a:xfrm>
          <a:prstGeom prst="rect">
            <a:avLst/>
          </a:prstGeom>
          <a:noFill/>
        </p:spPr>
        <p:txBody>
          <a:bodyPr wrap="square" rtlCol="0">
            <a:spAutoFit/>
          </a:bodyPr>
          <a:lstStyle/>
          <a:p>
            <a:pPr lvl="0"/>
            <a:r>
              <a:rPr lang="lt-LT" sz="2400" dirty="0"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Misija, vizija, tikslas/</a:t>
            </a:r>
            <a:r>
              <a:rPr lang="en-US" sz="2400" dirty="0"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Mission,</a:t>
            </a:r>
            <a:r>
              <a:rPr lang="lt-LT" sz="2400" dirty="0"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 </a:t>
            </a:r>
            <a:r>
              <a:rPr lang="en-US" sz="2400" dirty="0"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vision</a:t>
            </a:r>
            <a:r>
              <a:rPr lang="en-US"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objectives   </a:t>
            </a:r>
          </a:p>
          <a:p>
            <a:pPr lvl="0"/>
            <a:r>
              <a:rPr lang="lt-LT"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Piešimo terapija/</a:t>
            </a:r>
            <a:r>
              <a:rPr lang="en-US"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Art therapy</a:t>
            </a:r>
            <a:r>
              <a:rPr lang="lt-LT"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a:t>
            </a:r>
          </a:p>
          <a:p>
            <a:pPr lvl="0"/>
            <a:r>
              <a:rPr lang="lt-LT" sz="2400" dirty="0"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Saldainiai/</a:t>
            </a:r>
            <a:r>
              <a:rPr lang="lt-LT" sz="2400" dirty="0" err="1"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Sweets</a:t>
            </a:r>
            <a:r>
              <a:rPr lang="en-US"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a:t>
            </a:r>
            <a:r>
              <a:rPr lang="lt-LT"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a:t>
            </a:r>
          </a:p>
          <a:p>
            <a:pPr lvl="0"/>
            <a:r>
              <a:rPr lang="lt-LT"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Kainoraštis/</a:t>
            </a:r>
            <a:r>
              <a:rPr lang="en-US" sz="2400" dirty="0"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Price</a:t>
            </a:r>
            <a:r>
              <a:rPr lang="lt-LT" sz="2400" dirty="0"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 </a:t>
            </a:r>
            <a:r>
              <a:rPr lang="en-US" sz="2400" dirty="0"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list </a:t>
            </a:r>
            <a:r>
              <a:rPr lang="lt-LT"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a:t>
            </a:r>
          </a:p>
          <a:p>
            <a:pPr lvl="0"/>
            <a:r>
              <a:rPr lang="lt-LT"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Pardavimo </a:t>
            </a:r>
            <a:r>
              <a:rPr lang="lt-LT" sz="2400" dirty="0"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sąlygos/Sales c</a:t>
            </a:r>
            <a:r>
              <a:rPr lang="en-US" sz="2400" dirty="0" err="1" smtClean="0">
                <a:solidFill>
                  <a:prstClr val="black"/>
                </a:solidFill>
                <a:latin typeface="MV Boli" panose="02000500030200090000" pitchFamily="2" charset="0"/>
                <a:ea typeface="Linux Libertine Display G" panose="02000503000000000000" pitchFamily="2" charset="0"/>
                <a:cs typeface="MV Boli" panose="02000500030200090000" pitchFamily="2" charset="0"/>
              </a:rPr>
              <a:t>onditions</a:t>
            </a:r>
            <a:r>
              <a:rPr lang="lt-LT"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			</a:t>
            </a:r>
          </a:p>
          <a:p>
            <a:pPr lvl="0"/>
            <a:r>
              <a:rPr lang="lt-LT"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Kontaktai/</a:t>
            </a:r>
            <a:r>
              <a:rPr lang="en-US" sz="2400" dirty="0">
                <a:solidFill>
                  <a:prstClr val="black"/>
                </a:solidFill>
                <a:latin typeface="MV Boli" panose="02000500030200090000" pitchFamily="2" charset="0"/>
                <a:ea typeface="Linux Libertine Display G" panose="02000503000000000000" pitchFamily="2" charset="0"/>
                <a:cs typeface="MV Boli" panose="02000500030200090000" pitchFamily="2" charset="0"/>
              </a:rPr>
              <a:t>Contacts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1A74FEC-F30D-478B-9694-29C1E6385F1D}"/>
              </a:ext>
            </a:extLst>
          </p:cNvPr>
          <p:cNvSpPr txBox="1"/>
          <p:nvPr/>
        </p:nvSpPr>
        <p:spPr>
          <a:xfrm>
            <a:off x="1442435" y="2216218"/>
            <a:ext cx="4696430" cy="646331"/>
          </a:xfrm>
          <a:prstGeom prst="rect">
            <a:avLst/>
          </a:prstGeom>
          <a:noFill/>
        </p:spPr>
        <p:txBody>
          <a:bodyPr wrap="square" rtlCol="0">
            <a:spAutoFit/>
          </a:bodyPr>
          <a:lstStyle/>
          <a:p>
            <a:r>
              <a:rPr lang="en-GB" sz="3600" b="1" dirty="0">
                <a:latin typeface="MV Boli" panose="02000500030200090000" pitchFamily="2" charset="0"/>
                <a:ea typeface="Linux Libertine Display G" panose="02000503000000000000" pitchFamily="2" charset="0"/>
                <a:cs typeface="MV Boli" panose="02000500030200090000" pitchFamily="2" charset="0"/>
              </a:rPr>
              <a:t>TURINYS/CONTENT</a:t>
            </a:r>
            <a:endParaRPr lang="lt-LT" sz="3600" dirty="0">
              <a:latin typeface="MV Boli" panose="02000500030200090000" pitchFamily="2" charset="0"/>
              <a:ea typeface="Linux Libertine Display G" panose="02000503000000000000" pitchFamily="2" charset="0"/>
              <a:cs typeface="MV Boli" panose="02000500030200090000" pitchFamily="2" charset="0"/>
            </a:endParaRPr>
          </a:p>
        </p:txBody>
      </p:sp>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2" name="TextBox 1">
            <a:extLst>
              <a:ext uri="{FF2B5EF4-FFF2-40B4-BE49-F238E27FC236}">
                <a16:creationId xmlns:a16="http://schemas.microsoft.com/office/drawing/2014/main" id="{061C5FFF-F62E-4D0B-BE14-9B81FC12B325}"/>
              </a:ext>
            </a:extLst>
          </p:cNvPr>
          <p:cNvSpPr txBox="1"/>
          <p:nvPr/>
        </p:nvSpPr>
        <p:spPr>
          <a:xfrm>
            <a:off x="6331560" y="3768931"/>
            <a:ext cx="708387" cy="2308324"/>
          </a:xfrm>
          <a:prstGeom prst="rect">
            <a:avLst/>
          </a:prstGeom>
          <a:noFill/>
        </p:spPr>
        <p:txBody>
          <a:bodyPr wrap="square" rtlCol="0">
            <a:spAutoFit/>
          </a:bodyPr>
          <a:lstStyle/>
          <a:p>
            <a:r>
              <a:rPr lang="lt-LT" sz="2400" dirty="0">
                <a:latin typeface="MV Boli" panose="02000500030200090000" pitchFamily="2" charset="0"/>
                <a:ea typeface="Linux Libertine Display G" panose="02000503000000000000" pitchFamily="2" charset="0"/>
                <a:cs typeface="MV Boli" panose="02000500030200090000" pitchFamily="2" charset="0"/>
              </a:rPr>
              <a:t>5</a:t>
            </a:r>
            <a:endParaRPr lang="en-US" sz="2400" dirty="0">
              <a:latin typeface="MV Boli" panose="02000500030200090000" pitchFamily="2" charset="0"/>
              <a:ea typeface="Linux Libertine Display G" panose="02000503000000000000" pitchFamily="2" charset="0"/>
              <a:cs typeface="MV Boli" panose="02000500030200090000" pitchFamily="2" charset="0"/>
            </a:endParaRPr>
          </a:p>
          <a:p>
            <a:r>
              <a:rPr lang="lt-LT" sz="2400" dirty="0">
                <a:latin typeface="MV Boli" panose="02000500030200090000" pitchFamily="2" charset="0"/>
                <a:ea typeface="Linux Libertine Display G" panose="02000503000000000000" pitchFamily="2" charset="0"/>
                <a:cs typeface="MV Boli" panose="02000500030200090000" pitchFamily="2" charset="0"/>
              </a:rPr>
              <a:t>6</a:t>
            </a:r>
            <a:endParaRPr lang="en-US" sz="2400" dirty="0">
              <a:latin typeface="MV Boli" panose="02000500030200090000" pitchFamily="2" charset="0"/>
              <a:ea typeface="Linux Libertine Display G" panose="02000503000000000000" pitchFamily="2" charset="0"/>
              <a:cs typeface="MV Boli" panose="02000500030200090000" pitchFamily="2" charset="0"/>
            </a:endParaRPr>
          </a:p>
          <a:p>
            <a:r>
              <a:rPr lang="lt-LT" sz="2400" dirty="0">
                <a:latin typeface="MV Boli" panose="02000500030200090000" pitchFamily="2" charset="0"/>
                <a:ea typeface="Linux Libertine Display G" panose="02000503000000000000" pitchFamily="2" charset="0"/>
                <a:cs typeface="MV Boli" panose="02000500030200090000" pitchFamily="2" charset="0"/>
              </a:rPr>
              <a:t>9</a:t>
            </a:r>
            <a:endParaRPr lang="en-US" sz="2400" dirty="0">
              <a:latin typeface="MV Boli" panose="02000500030200090000" pitchFamily="2" charset="0"/>
              <a:ea typeface="Linux Libertine Display G" panose="02000503000000000000" pitchFamily="2" charset="0"/>
              <a:cs typeface="MV Boli" panose="02000500030200090000" pitchFamily="2" charset="0"/>
            </a:endParaRPr>
          </a:p>
          <a:p>
            <a:r>
              <a:rPr lang="lt-LT" sz="2400" dirty="0">
                <a:latin typeface="MV Boli" panose="02000500030200090000" pitchFamily="2" charset="0"/>
                <a:ea typeface="Linux Libertine Display G" panose="02000503000000000000" pitchFamily="2" charset="0"/>
                <a:cs typeface="MV Boli" panose="02000500030200090000" pitchFamily="2" charset="0"/>
              </a:rPr>
              <a:t>16</a:t>
            </a:r>
            <a:endParaRPr lang="en-US" sz="2400" dirty="0">
              <a:latin typeface="MV Boli" panose="02000500030200090000" pitchFamily="2" charset="0"/>
              <a:ea typeface="Linux Libertine Display G" panose="02000503000000000000" pitchFamily="2" charset="0"/>
              <a:cs typeface="MV Boli" panose="02000500030200090000" pitchFamily="2" charset="0"/>
            </a:endParaRPr>
          </a:p>
          <a:p>
            <a:r>
              <a:rPr lang="en-US" sz="2400" dirty="0">
                <a:latin typeface="MV Boli" panose="02000500030200090000" pitchFamily="2" charset="0"/>
                <a:ea typeface="Linux Libertine Display G" panose="02000503000000000000" pitchFamily="2" charset="0"/>
                <a:cs typeface="MV Boli" panose="02000500030200090000" pitchFamily="2" charset="0"/>
              </a:rPr>
              <a:t>1</a:t>
            </a:r>
            <a:r>
              <a:rPr lang="lt-LT" sz="2400" dirty="0">
                <a:latin typeface="MV Boli" panose="02000500030200090000" pitchFamily="2" charset="0"/>
                <a:ea typeface="Linux Libertine Display G" panose="02000503000000000000" pitchFamily="2" charset="0"/>
                <a:cs typeface="MV Boli" panose="02000500030200090000" pitchFamily="2" charset="0"/>
              </a:rPr>
              <a:t>7</a:t>
            </a:r>
            <a:endParaRPr lang="en-US" sz="2400" dirty="0">
              <a:latin typeface="MV Boli" panose="02000500030200090000" pitchFamily="2" charset="0"/>
              <a:ea typeface="Linux Libertine Display G" panose="02000503000000000000" pitchFamily="2" charset="0"/>
              <a:cs typeface="MV Boli" panose="02000500030200090000" pitchFamily="2" charset="0"/>
            </a:endParaRPr>
          </a:p>
          <a:p>
            <a:r>
              <a:rPr lang="en-US" sz="2400" dirty="0">
                <a:latin typeface="MV Boli" panose="02000500030200090000" pitchFamily="2" charset="0"/>
                <a:ea typeface="Linux Libertine Display G" panose="02000503000000000000" pitchFamily="2" charset="0"/>
                <a:cs typeface="MV Boli" panose="02000500030200090000" pitchFamily="2" charset="0"/>
              </a:rPr>
              <a:t>1</a:t>
            </a:r>
            <a:r>
              <a:rPr lang="lt-LT" sz="2400" dirty="0">
                <a:latin typeface="MV Boli" panose="02000500030200090000" pitchFamily="2" charset="0"/>
                <a:ea typeface="Linux Libertine Display G" panose="02000503000000000000" pitchFamily="2" charset="0"/>
                <a:cs typeface="MV Boli" panose="02000500030200090000" pitchFamily="2" charset="0"/>
              </a:rPr>
              <a:t>8</a:t>
            </a:r>
          </a:p>
        </p:txBody>
      </p:sp>
      <p:sp>
        <p:nvSpPr>
          <p:cNvPr id="3" name="Skaidrės numerio vietos rezervavimo ženklas 2">
            <a:extLst>
              <a:ext uri="{FF2B5EF4-FFF2-40B4-BE49-F238E27FC236}">
                <a16:creationId xmlns:a16="http://schemas.microsoft.com/office/drawing/2014/main" id="{F959EEEB-616F-40F4-AF31-CCC445F560EF}"/>
              </a:ext>
            </a:extLst>
          </p:cNvPr>
          <p:cNvSpPr>
            <a:spLocks noGrp="1"/>
          </p:cNvSpPr>
          <p:nvPr>
            <p:ph type="sldNum" sz="quarter" idx="12"/>
          </p:nvPr>
        </p:nvSpPr>
        <p:spPr/>
        <p:txBody>
          <a:bodyPr/>
          <a:lstStyle/>
          <a:p>
            <a:fld id="{4997B49A-0CF8-4131-A5B4-0B3729E6ED3D}" type="slidenum">
              <a:rPr lang="lt-LT" smtClean="0"/>
              <a:t>4</a:t>
            </a:fld>
            <a:endParaRPr lang="lt-LT" dirty="0"/>
          </a:p>
        </p:txBody>
      </p:sp>
    </p:spTree>
    <p:extLst>
      <p:ext uri="{BB962C8B-B14F-4D97-AF65-F5344CB8AC3E}">
        <p14:creationId xmlns:p14="http://schemas.microsoft.com/office/powerpoint/2010/main" val="661678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grpSp>
        <p:nvGrpSpPr>
          <p:cNvPr id="3" name="Grupė 2">
            <a:extLst>
              <a:ext uri="{FF2B5EF4-FFF2-40B4-BE49-F238E27FC236}">
                <a16:creationId xmlns:a16="http://schemas.microsoft.com/office/drawing/2014/main" id="{654C1EDD-832C-463F-A30E-D017666478E6}"/>
              </a:ext>
            </a:extLst>
          </p:cNvPr>
          <p:cNvGrpSpPr/>
          <p:nvPr/>
        </p:nvGrpSpPr>
        <p:grpSpPr>
          <a:xfrm>
            <a:off x="1561109" y="-1162796"/>
            <a:ext cx="6438900" cy="5429250"/>
            <a:chOff x="1561109" y="-1162796"/>
            <a:chExt cx="6438900" cy="5429250"/>
          </a:xfrm>
        </p:grpSpPr>
        <p:pic>
          <p:nvPicPr>
            <p:cNvPr id="7172" name="Picture 4" descr="SusijÄs vaizdas">
              <a:extLst>
                <a:ext uri="{FF2B5EF4-FFF2-40B4-BE49-F238E27FC236}">
                  <a16:creationId xmlns:a16="http://schemas.microsoft.com/office/drawing/2014/main" id="{20578040-581F-4CC4-BADF-6BA2EE460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109" y="-1162796"/>
              <a:ext cx="6438900" cy="5429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30" descr="C:\Users\Monikutė\AppData\Local\Microsoft\Windows\INetCache\Content.Word\oie_transparent (3).png">
              <a:extLst>
                <a:ext uri="{FF2B5EF4-FFF2-40B4-BE49-F238E27FC236}">
                  <a16:creationId xmlns:a16="http://schemas.microsoft.com/office/drawing/2014/main" id="{3D30DB8E-7611-4AD0-9C48-5C5094CB460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1245" y="423629"/>
              <a:ext cx="2880360" cy="2966085"/>
            </a:xfrm>
            <a:prstGeom prst="rect">
              <a:avLst/>
            </a:prstGeom>
            <a:noFill/>
            <a:ln>
              <a:noFill/>
            </a:ln>
          </p:spPr>
        </p:pic>
      </p:grpSp>
      <p:sp>
        <p:nvSpPr>
          <p:cNvPr id="13" name="TextBox 12">
            <a:extLst>
              <a:ext uri="{FF2B5EF4-FFF2-40B4-BE49-F238E27FC236}">
                <a16:creationId xmlns:a16="http://schemas.microsoft.com/office/drawing/2014/main" id="{FD5F4C21-9054-4AFE-B1D6-D6CBA228FE1C}"/>
              </a:ext>
            </a:extLst>
          </p:cNvPr>
          <p:cNvSpPr txBox="1"/>
          <p:nvPr/>
        </p:nvSpPr>
        <p:spPr>
          <a:xfrm>
            <a:off x="768641" y="5492760"/>
            <a:ext cx="2880359" cy="2308324"/>
          </a:xfrm>
          <a:prstGeom prst="rect">
            <a:avLst/>
          </a:prstGeom>
          <a:noFill/>
        </p:spPr>
        <p:txBody>
          <a:bodyPr wrap="square" rtlCol="0">
            <a:spAutoFit/>
          </a:bodyPr>
          <a:lstStyle/>
          <a:p>
            <a:r>
              <a:rPr lang="lt-LT" b="1" dirty="0">
                <a:solidFill>
                  <a:srgbClr val="FF6600"/>
                </a:solidFill>
                <a:latin typeface="MV Boli" panose="02000500030200090000" pitchFamily="2" charset="0"/>
                <a:ea typeface="Linux Libertine Display G" panose="02000503000000000000" pitchFamily="2" charset="0"/>
                <a:cs typeface="MV Boli" panose="02000500030200090000" pitchFamily="2" charset="0"/>
              </a:rPr>
              <a:t>Vizija</a:t>
            </a:r>
            <a:r>
              <a:rPr lang="lt-LT" dirty="0">
                <a:latin typeface="MV Boli" panose="02000500030200090000" pitchFamily="2" charset="0"/>
                <a:ea typeface="Linux Libertine Display G" panose="02000503000000000000" pitchFamily="2" charset="0"/>
                <a:cs typeface="MV Boli" panose="02000500030200090000" pitchFamily="2" charset="0"/>
              </a:rPr>
              <a:t> – būti patikima, kūrybiška, nuolat tobulėjančia IB ir sėkmingai bendradarbiaujančia su partneriais Lietuvoje ir užsienyje.</a:t>
            </a:r>
          </a:p>
          <a:p>
            <a:endParaRPr lang="lt-LT" dirty="0">
              <a:latin typeface="MV Boli" panose="02000500030200090000" pitchFamily="2" charset="0"/>
              <a:cs typeface="MV Boli" panose="02000500030200090000" pitchFamily="2" charset="0"/>
            </a:endParaRPr>
          </a:p>
        </p:txBody>
      </p:sp>
      <p:sp>
        <p:nvSpPr>
          <p:cNvPr id="14" name="TextBox 13">
            <a:extLst>
              <a:ext uri="{FF2B5EF4-FFF2-40B4-BE49-F238E27FC236}">
                <a16:creationId xmlns:a16="http://schemas.microsoft.com/office/drawing/2014/main" id="{2B2C500D-170D-442B-870D-F4E61FE25D55}"/>
              </a:ext>
            </a:extLst>
          </p:cNvPr>
          <p:cNvSpPr txBox="1"/>
          <p:nvPr/>
        </p:nvSpPr>
        <p:spPr>
          <a:xfrm>
            <a:off x="755762" y="7547079"/>
            <a:ext cx="2635596" cy="2031325"/>
          </a:xfrm>
          <a:prstGeom prst="rect">
            <a:avLst/>
          </a:prstGeom>
          <a:noFill/>
        </p:spPr>
        <p:txBody>
          <a:bodyPr wrap="square" rtlCol="0">
            <a:spAutoFit/>
          </a:bodyPr>
          <a:lstStyle/>
          <a:p>
            <a:r>
              <a:rPr lang="lt-LT" b="1" dirty="0">
                <a:solidFill>
                  <a:srgbClr val="C00000"/>
                </a:solidFill>
                <a:latin typeface="MV Boli" panose="02000500030200090000" pitchFamily="2" charset="0"/>
                <a:ea typeface="Linux Libertine Display G" panose="02000503000000000000" pitchFamily="2" charset="0"/>
                <a:cs typeface="MV Boli" panose="02000500030200090000" pitchFamily="2" charset="0"/>
              </a:rPr>
              <a:t>Tikslai</a:t>
            </a:r>
            <a:r>
              <a:rPr lang="lt-LT" dirty="0">
                <a:latin typeface="MV Boli" panose="02000500030200090000" pitchFamily="2" charset="0"/>
                <a:ea typeface="Linux Libertine Display G" panose="02000503000000000000" pitchFamily="2" charset="0"/>
                <a:cs typeface="MV Boli" panose="02000500030200090000" pitchFamily="2" charset="0"/>
              </a:rPr>
              <a:t> – kelti darbuotojų kvalifikaciją, atrasti naujų potencialių klientų, gauti kuo didesnį pelną.</a:t>
            </a:r>
          </a:p>
          <a:p>
            <a:endParaRPr lang="lt-LT" dirty="0">
              <a:latin typeface="MV Boli" panose="02000500030200090000" pitchFamily="2" charset="0"/>
              <a:cs typeface="MV Boli" panose="02000500030200090000" pitchFamily="2" charset="0"/>
            </a:endParaRPr>
          </a:p>
        </p:txBody>
      </p:sp>
      <p:sp>
        <p:nvSpPr>
          <p:cNvPr id="18" name="TextBox 17">
            <a:extLst>
              <a:ext uri="{FF2B5EF4-FFF2-40B4-BE49-F238E27FC236}">
                <a16:creationId xmlns:a16="http://schemas.microsoft.com/office/drawing/2014/main" id="{F0B8AB3C-DFA5-466D-94AA-7CA88CB2E666}"/>
              </a:ext>
            </a:extLst>
          </p:cNvPr>
          <p:cNvSpPr txBox="1"/>
          <p:nvPr/>
        </p:nvSpPr>
        <p:spPr>
          <a:xfrm>
            <a:off x="768641" y="3738857"/>
            <a:ext cx="2880359" cy="2031325"/>
          </a:xfrm>
          <a:prstGeom prst="rect">
            <a:avLst/>
          </a:prstGeom>
          <a:noFill/>
        </p:spPr>
        <p:txBody>
          <a:bodyPr wrap="square" rtlCol="0">
            <a:spAutoFit/>
          </a:bodyPr>
          <a:lstStyle/>
          <a:p>
            <a:r>
              <a:rPr lang="lt-LT" b="1" dirty="0">
                <a:solidFill>
                  <a:srgbClr val="FFCC00"/>
                </a:solidFill>
                <a:latin typeface="MV Boli" panose="02000500030200090000" pitchFamily="2" charset="0"/>
                <a:ea typeface="Linux Libertine Display G" panose="02000503000000000000" pitchFamily="2" charset="0"/>
                <a:cs typeface="MV Boli" panose="02000500030200090000" pitchFamily="2" charset="0"/>
              </a:rPr>
              <a:t>Misija</a:t>
            </a:r>
            <a:r>
              <a:rPr lang="lt-LT" b="1" dirty="0">
                <a:latin typeface="MV Boli" panose="02000500030200090000" pitchFamily="2" charset="0"/>
                <a:ea typeface="Linux Libertine Display G" panose="02000503000000000000" pitchFamily="2" charset="0"/>
                <a:cs typeface="MV Boli" panose="02000500030200090000" pitchFamily="2" charset="0"/>
              </a:rPr>
              <a:t> – </a:t>
            </a:r>
            <a:r>
              <a:rPr lang="lt-LT" dirty="0">
                <a:latin typeface="MV Boli" panose="02000500030200090000" pitchFamily="2" charset="0"/>
                <a:ea typeface="Linux Libertine Display G" panose="02000503000000000000" pitchFamily="2" charset="0"/>
                <a:cs typeface="MV Boli" panose="02000500030200090000" pitchFamily="2" charset="0"/>
              </a:rPr>
              <a:t>gilinti vadybos studijų krypties studentų verslo praktinius įgūdžius, užtikrinant sėkmingą įmonės veiklą.</a:t>
            </a:r>
          </a:p>
          <a:p>
            <a:endParaRPr lang="lt-LT" dirty="0">
              <a:latin typeface="MV Boli" panose="02000500030200090000" pitchFamily="2" charset="0"/>
              <a:cs typeface="MV Boli" panose="02000500030200090000" pitchFamily="2" charset="0"/>
            </a:endParaRPr>
          </a:p>
        </p:txBody>
      </p:sp>
      <p:sp>
        <p:nvSpPr>
          <p:cNvPr id="19" name="TextBox 18">
            <a:extLst>
              <a:ext uri="{FF2B5EF4-FFF2-40B4-BE49-F238E27FC236}">
                <a16:creationId xmlns:a16="http://schemas.microsoft.com/office/drawing/2014/main" id="{80E86A2F-6353-4E85-8A37-ABAABB13D849}"/>
              </a:ext>
            </a:extLst>
          </p:cNvPr>
          <p:cNvSpPr txBox="1"/>
          <p:nvPr/>
        </p:nvSpPr>
        <p:spPr>
          <a:xfrm>
            <a:off x="4063984" y="3738857"/>
            <a:ext cx="2990725" cy="1754326"/>
          </a:xfrm>
          <a:prstGeom prst="rect">
            <a:avLst/>
          </a:prstGeom>
          <a:noFill/>
        </p:spPr>
        <p:txBody>
          <a:bodyPr wrap="square" rtlCol="0">
            <a:spAutoFit/>
          </a:bodyPr>
          <a:lstStyle/>
          <a:p>
            <a:r>
              <a:rPr lang="en-GB" b="1" dirty="0">
                <a:solidFill>
                  <a:srgbClr val="00B050"/>
                </a:solidFill>
                <a:latin typeface="MV Boli" panose="02000500030200090000" pitchFamily="2" charset="0"/>
                <a:ea typeface="Linux Libertine Display G" panose="02000503000000000000" pitchFamily="2" charset="0"/>
                <a:cs typeface="MV Boli" panose="02000500030200090000" pitchFamily="2" charset="0"/>
              </a:rPr>
              <a:t>Mission</a:t>
            </a:r>
            <a:r>
              <a:rPr lang="en-GB" dirty="0">
                <a:latin typeface="MV Boli" panose="02000500030200090000" pitchFamily="2" charset="0"/>
                <a:ea typeface="Linux Libertine Display G" panose="02000503000000000000" pitchFamily="2" charset="0"/>
                <a:cs typeface="MV Boli" panose="02000500030200090000" pitchFamily="2" charset="0"/>
              </a:rPr>
              <a:t> – to deepen the practical skills of business students in the field of management studies, ensuring successful business activities.</a:t>
            </a:r>
            <a:endParaRPr lang="lt-LT" dirty="0">
              <a:latin typeface="MV Boli" panose="02000500030200090000" pitchFamily="2" charset="0"/>
              <a:ea typeface="Linux Libertine Display G" panose="02000503000000000000" pitchFamily="2" charset="0"/>
              <a:cs typeface="MV Boli" panose="02000500030200090000" pitchFamily="2" charset="0"/>
            </a:endParaRPr>
          </a:p>
        </p:txBody>
      </p:sp>
      <p:sp>
        <p:nvSpPr>
          <p:cNvPr id="20" name="TextBox 19">
            <a:extLst>
              <a:ext uri="{FF2B5EF4-FFF2-40B4-BE49-F238E27FC236}">
                <a16:creationId xmlns:a16="http://schemas.microsoft.com/office/drawing/2014/main" id="{351516A7-DAB7-4BB9-80E7-753A88CAFCC0}"/>
              </a:ext>
            </a:extLst>
          </p:cNvPr>
          <p:cNvSpPr txBox="1"/>
          <p:nvPr/>
        </p:nvSpPr>
        <p:spPr>
          <a:xfrm>
            <a:off x="4063984" y="5561733"/>
            <a:ext cx="2880359" cy="2031325"/>
          </a:xfrm>
          <a:prstGeom prst="rect">
            <a:avLst/>
          </a:prstGeom>
          <a:noFill/>
        </p:spPr>
        <p:txBody>
          <a:bodyPr wrap="square" rtlCol="0">
            <a:spAutoFit/>
          </a:bodyPr>
          <a:lstStyle/>
          <a:p>
            <a:r>
              <a:rPr lang="en-GB" b="1" dirty="0">
                <a:solidFill>
                  <a:schemeClr val="accent1">
                    <a:lumMod val="75000"/>
                  </a:schemeClr>
                </a:solidFill>
                <a:latin typeface="MV Boli" panose="02000500030200090000" pitchFamily="2" charset="0"/>
                <a:ea typeface="Linux Libertine Display G" panose="02000503000000000000" pitchFamily="2" charset="0"/>
                <a:cs typeface="MV Boli" panose="02000500030200090000" pitchFamily="2" charset="0"/>
              </a:rPr>
              <a:t>Vision</a:t>
            </a:r>
            <a:r>
              <a:rPr lang="en-GB" dirty="0">
                <a:latin typeface="MV Boli" panose="02000500030200090000" pitchFamily="2" charset="0"/>
                <a:ea typeface="Linux Libertine Display G" panose="02000503000000000000" pitchFamily="2" charset="0"/>
                <a:cs typeface="MV Boli" panose="02000500030200090000" pitchFamily="2" charset="0"/>
              </a:rPr>
              <a:t> – to be reliable, creative, constantly improving IB and successfully co-operate with partners in Lithuania and abroad.</a:t>
            </a:r>
            <a:endParaRPr lang="lt-LT" dirty="0">
              <a:latin typeface="MV Boli" panose="02000500030200090000" pitchFamily="2" charset="0"/>
              <a:ea typeface="Linux Libertine Display G" panose="02000503000000000000" pitchFamily="2" charset="0"/>
              <a:cs typeface="MV Boli" panose="02000500030200090000" pitchFamily="2" charset="0"/>
            </a:endParaRPr>
          </a:p>
          <a:p>
            <a:endParaRPr lang="lt-LT" dirty="0">
              <a:latin typeface="MV Boli" panose="02000500030200090000" pitchFamily="2" charset="0"/>
              <a:cs typeface="MV Boli" panose="02000500030200090000" pitchFamily="2" charset="0"/>
            </a:endParaRPr>
          </a:p>
        </p:txBody>
      </p:sp>
      <p:sp>
        <p:nvSpPr>
          <p:cNvPr id="21" name="TextBox 20">
            <a:extLst>
              <a:ext uri="{FF2B5EF4-FFF2-40B4-BE49-F238E27FC236}">
                <a16:creationId xmlns:a16="http://schemas.microsoft.com/office/drawing/2014/main" id="{C05FA637-EB09-4301-84F9-0CBB537EFA5C}"/>
              </a:ext>
            </a:extLst>
          </p:cNvPr>
          <p:cNvSpPr txBox="1"/>
          <p:nvPr/>
        </p:nvSpPr>
        <p:spPr>
          <a:xfrm>
            <a:off x="4063984" y="7545052"/>
            <a:ext cx="2635596" cy="2031325"/>
          </a:xfrm>
          <a:prstGeom prst="rect">
            <a:avLst/>
          </a:prstGeom>
          <a:noFill/>
        </p:spPr>
        <p:txBody>
          <a:bodyPr wrap="square" rtlCol="0">
            <a:spAutoFit/>
          </a:bodyPr>
          <a:lstStyle/>
          <a:p>
            <a:r>
              <a:rPr lang="en-GB" b="1" dirty="0">
                <a:solidFill>
                  <a:srgbClr val="7030A0"/>
                </a:solidFill>
                <a:latin typeface="MV Boli" panose="02000500030200090000" pitchFamily="2" charset="0"/>
                <a:ea typeface="Linux Libertine Display G" panose="02000503000000000000" pitchFamily="2" charset="0"/>
                <a:cs typeface="MV Boli" panose="02000500030200090000" pitchFamily="2" charset="0"/>
              </a:rPr>
              <a:t>Objectives</a:t>
            </a:r>
            <a:r>
              <a:rPr lang="en-GB" dirty="0">
                <a:latin typeface="MV Boli" panose="02000500030200090000" pitchFamily="2" charset="0"/>
                <a:ea typeface="Linux Libertine Display G" panose="02000503000000000000" pitchFamily="2" charset="0"/>
                <a:cs typeface="MV Boli" panose="02000500030200090000" pitchFamily="2" charset="0"/>
              </a:rPr>
              <a:t> – to rise the qualification of employees, to discover new potential clients as well as to get the most profits possible.</a:t>
            </a:r>
            <a:endParaRPr lang="lt-LT" dirty="0">
              <a:latin typeface="MV Boli" panose="02000500030200090000" pitchFamily="2" charset="0"/>
              <a:ea typeface="Linux Libertine Display G" panose="02000503000000000000" pitchFamily="2" charset="0"/>
              <a:cs typeface="MV Boli" panose="02000500030200090000" pitchFamily="2" charset="0"/>
            </a:endParaRPr>
          </a:p>
          <a:p>
            <a:endParaRPr lang="lt-LT" dirty="0">
              <a:latin typeface="MV Boli" panose="02000500030200090000" pitchFamily="2" charset="0"/>
              <a:cs typeface="MV Boli" panose="02000500030200090000" pitchFamily="2" charset="0"/>
            </a:endParaRPr>
          </a:p>
        </p:txBody>
      </p:sp>
      <p:sp>
        <p:nvSpPr>
          <p:cNvPr id="5" name="Skaidrės numerio vietos rezervavimo ženklas 4">
            <a:extLst>
              <a:ext uri="{FF2B5EF4-FFF2-40B4-BE49-F238E27FC236}">
                <a16:creationId xmlns:a16="http://schemas.microsoft.com/office/drawing/2014/main" id="{6978B69E-183E-4C43-925F-539988B14201}"/>
              </a:ext>
            </a:extLst>
          </p:cNvPr>
          <p:cNvSpPr>
            <a:spLocks noGrp="1"/>
          </p:cNvSpPr>
          <p:nvPr>
            <p:ph type="sldNum" sz="quarter" idx="12"/>
          </p:nvPr>
        </p:nvSpPr>
        <p:spPr/>
        <p:txBody>
          <a:bodyPr/>
          <a:lstStyle/>
          <a:p>
            <a:fld id="{4997B49A-0CF8-4131-A5B4-0B3729E6ED3D}" type="slidenum">
              <a:rPr lang="lt-LT" smtClean="0"/>
              <a:t>5</a:t>
            </a:fld>
            <a:endParaRPr lang="lt-LT" dirty="0"/>
          </a:p>
        </p:txBody>
      </p:sp>
    </p:spTree>
    <p:extLst>
      <p:ext uri="{BB962C8B-B14F-4D97-AF65-F5344CB8AC3E}">
        <p14:creationId xmlns:p14="http://schemas.microsoft.com/office/powerpoint/2010/main" val="1568166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pic>
        <p:nvPicPr>
          <p:cNvPr id="8196" name="Picture 4" descr="SusijÄs vaizdas">
            <a:extLst>
              <a:ext uri="{FF2B5EF4-FFF2-40B4-BE49-F238E27FC236}">
                <a16:creationId xmlns:a16="http://schemas.microsoft.com/office/drawing/2014/main" id="{0F3E644E-A248-4B43-BE28-9C13960C7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49" y="1383638"/>
            <a:ext cx="6834534" cy="2380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972F5D-7F68-45D0-89D4-4BF9AAF1BA1A}"/>
              </a:ext>
            </a:extLst>
          </p:cNvPr>
          <p:cNvSpPr txBox="1"/>
          <p:nvPr/>
        </p:nvSpPr>
        <p:spPr>
          <a:xfrm>
            <a:off x="1271966" y="1927755"/>
            <a:ext cx="5082796" cy="646331"/>
          </a:xfrm>
          <a:prstGeom prst="rect">
            <a:avLst/>
          </a:prstGeom>
          <a:noFill/>
        </p:spPr>
        <p:txBody>
          <a:bodyPr wrap="square" rtlCol="0">
            <a:spAutoFit/>
          </a:bodyPr>
          <a:lstStyle/>
          <a:p>
            <a:pPr algn="ctr"/>
            <a:r>
              <a:rPr lang="lt-LT" sz="3600" dirty="0">
                <a:latin typeface="MV Boli" panose="02000500030200090000" pitchFamily="2" charset="0"/>
                <a:ea typeface="Linux Libertine Display G" panose="02000503000000000000" pitchFamily="2" charset="0"/>
                <a:cs typeface="MV Boli" panose="02000500030200090000" pitchFamily="2" charset="0"/>
              </a:rPr>
              <a:t>PIEŠIMO</a:t>
            </a:r>
            <a:r>
              <a:rPr lang="en-US" sz="3600" dirty="0">
                <a:latin typeface="MV Boli" panose="02000500030200090000" pitchFamily="2" charset="0"/>
                <a:ea typeface="Linux Libertine Display G" panose="02000503000000000000" pitchFamily="2" charset="0"/>
                <a:cs typeface="MV Boli" panose="02000500030200090000" pitchFamily="2" charset="0"/>
              </a:rPr>
              <a:t> </a:t>
            </a:r>
            <a:r>
              <a:rPr lang="en-US" sz="3600" dirty="0" smtClean="0">
                <a:latin typeface="MV Boli" panose="02000500030200090000" pitchFamily="2" charset="0"/>
                <a:ea typeface="Linux Libertine Display G" panose="02000503000000000000" pitchFamily="2" charset="0"/>
                <a:cs typeface="MV Boli" panose="02000500030200090000" pitchFamily="2" charset="0"/>
              </a:rPr>
              <a:t>TERAPIJA</a:t>
            </a:r>
            <a:endParaRPr lang="lt-LT" sz="3600" dirty="0">
              <a:latin typeface="MV Boli" panose="02000500030200090000" pitchFamily="2" charset="0"/>
              <a:ea typeface="Linux Libertine Display G" panose="02000503000000000000" pitchFamily="2" charset="0"/>
              <a:cs typeface="MV Boli" panose="02000500030200090000" pitchFamily="2" charset="0"/>
            </a:endParaRPr>
          </a:p>
        </p:txBody>
      </p:sp>
      <p:sp>
        <p:nvSpPr>
          <p:cNvPr id="3" name="TextBox 2">
            <a:extLst>
              <a:ext uri="{FF2B5EF4-FFF2-40B4-BE49-F238E27FC236}">
                <a16:creationId xmlns:a16="http://schemas.microsoft.com/office/drawing/2014/main" id="{91D9C5F8-2C21-43C6-9439-2B14210624AE}"/>
              </a:ext>
            </a:extLst>
          </p:cNvPr>
          <p:cNvSpPr txBox="1"/>
          <p:nvPr/>
        </p:nvSpPr>
        <p:spPr>
          <a:xfrm>
            <a:off x="1554660" y="2769197"/>
            <a:ext cx="4517409" cy="861774"/>
          </a:xfrm>
          <a:prstGeom prst="rect">
            <a:avLst/>
          </a:prstGeom>
          <a:noFill/>
        </p:spPr>
        <p:txBody>
          <a:bodyPr wrap="square" rtlCol="0">
            <a:spAutoFit/>
          </a:bodyPr>
          <a:lstStyle/>
          <a:p>
            <a:pPr algn="ctr"/>
            <a:r>
              <a:rPr lang="lt-LT" dirty="0">
                <a:latin typeface="MV Boli" panose="02000500030200090000" pitchFamily="2" charset="0"/>
                <a:ea typeface="Linux Libertine Display G" panose="02000503000000000000" pitchFamily="2" charset="0"/>
                <a:cs typeface="MV Boli" panose="02000500030200090000" pitchFamily="2" charset="0"/>
              </a:rPr>
              <a:t>„</a:t>
            </a:r>
            <a:r>
              <a:rPr lang="lt-LT" sz="1600" dirty="0">
                <a:latin typeface="MV Boli" panose="02000500030200090000" pitchFamily="2" charset="0"/>
                <a:ea typeface="Linux Libertine Display G" panose="02000503000000000000" pitchFamily="2" charset="0"/>
                <a:cs typeface="MV Boli" panose="02000500030200090000" pitchFamily="2" charset="0"/>
              </a:rPr>
              <a:t>Meno kūrinys gali būti suprantamas ir naudojamas kaip mūsų vidinio Aš </a:t>
            </a:r>
            <a:r>
              <a:rPr lang="lt-LT" sz="1600" dirty="0" smtClean="0">
                <a:latin typeface="MV Boli" panose="02000500030200090000" pitchFamily="2" charset="0"/>
                <a:ea typeface="Linux Libertine Display G" panose="02000503000000000000" pitchFamily="2" charset="0"/>
                <a:cs typeface="MV Boli" panose="02000500030200090000" pitchFamily="2" charset="0"/>
              </a:rPr>
              <a:t>žemėlapis</a:t>
            </a:r>
            <a:r>
              <a:rPr lang="en-US" sz="1600" dirty="0" smtClean="0">
                <a:latin typeface="MV Boli" panose="02000500030200090000" pitchFamily="2" charset="0"/>
                <a:ea typeface="Linux Libertine Display G" panose="02000503000000000000" pitchFamily="2" charset="0"/>
                <a:cs typeface="MV Boli" panose="02000500030200090000" pitchFamily="2" charset="0"/>
              </a:rPr>
              <a:t>”</a:t>
            </a:r>
            <a:r>
              <a:rPr lang="lt-LT" sz="1600" dirty="0" smtClean="0">
                <a:latin typeface="MV Boli" panose="02000500030200090000" pitchFamily="2" charset="0"/>
                <a:ea typeface="Linux Libertine Display G" panose="02000503000000000000" pitchFamily="2" charset="0"/>
                <a:cs typeface="MV Boli" panose="02000500030200090000" pitchFamily="2" charset="0"/>
              </a:rPr>
              <a:t>. </a:t>
            </a:r>
            <a:r>
              <a:rPr lang="en-US" sz="1600" dirty="0">
                <a:latin typeface="MV Boli" panose="02000500030200090000" pitchFamily="2" charset="0"/>
                <a:ea typeface="Linux Libertine Display G" panose="02000503000000000000" pitchFamily="2" charset="0"/>
                <a:cs typeface="MV Boli" panose="02000500030200090000" pitchFamily="2" charset="0"/>
              </a:rPr>
              <a:t>Peter London </a:t>
            </a:r>
            <a:r>
              <a:rPr lang="en-US" sz="1600" dirty="0" smtClean="0">
                <a:latin typeface="MV Boli" panose="02000500030200090000" pitchFamily="2" charset="0"/>
                <a:ea typeface="Linux Libertine Display G" panose="02000503000000000000" pitchFamily="2" charset="0"/>
                <a:cs typeface="MV Boli" panose="02000500030200090000" pitchFamily="2" charset="0"/>
              </a:rPr>
              <a:t>“No </a:t>
            </a:r>
            <a:r>
              <a:rPr lang="en-US" sz="1600" dirty="0">
                <a:latin typeface="MV Boli" panose="02000500030200090000" pitchFamily="2" charset="0"/>
                <a:ea typeface="Linux Libertine Display G" panose="02000503000000000000" pitchFamily="2" charset="0"/>
                <a:cs typeface="MV Boli" panose="02000500030200090000" pitchFamily="2" charset="0"/>
              </a:rPr>
              <a:t>More Secondhand </a:t>
            </a:r>
            <a:r>
              <a:rPr lang="en-US" sz="1600" dirty="0" smtClean="0">
                <a:latin typeface="MV Boli" panose="02000500030200090000" pitchFamily="2" charset="0"/>
                <a:ea typeface="Linux Libertine Display G" panose="02000503000000000000" pitchFamily="2" charset="0"/>
                <a:cs typeface="MV Boli" panose="02000500030200090000" pitchFamily="2" charset="0"/>
              </a:rPr>
              <a:t>Art”</a:t>
            </a:r>
            <a:endParaRPr lang="en-US" sz="1600" dirty="0">
              <a:latin typeface="MV Boli" panose="02000500030200090000" pitchFamily="2" charset="0"/>
              <a:ea typeface="Linux Libertine Display G" panose="02000503000000000000" pitchFamily="2" charset="0"/>
              <a:cs typeface="MV Boli" panose="02000500030200090000" pitchFamily="2" charset="0"/>
            </a:endParaRPr>
          </a:p>
        </p:txBody>
      </p:sp>
      <p:sp>
        <p:nvSpPr>
          <p:cNvPr id="5" name="TextBox 4">
            <a:extLst>
              <a:ext uri="{FF2B5EF4-FFF2-40B4-BE49-F238E27FC236}">
                <a16:creationId xmlns:a16="http://schemas.microsoft.com/office/drawing/2014/main" id="{1DD2FEBF-E39C-4D0C-AACB-250D10D091E1}"/>
              </a:ext>
            </a:extLst>
          </p:cNvPr>
          <p:cNvSpPr txBox="1"/>
          <p:nvPr/>
        </p:nvSpPr>
        <p:spPr>
          <a:xfrm>
            <a:off x="849745" y="3764535"/>
            <a:ext cx="5974136" cy="6186309"/>
          </a:xfrm>
          <a:prstGeom prst="rect">
            <a:avLst/>
          </a:prstGeom>
          <a:noFill/>
        </p:spPr>
        <p:txBody>
          <a:bodyPr wrap="square" rtlCol="0">
            <a:spAutoFit/>
          </a:bodyPr>
          <a:lstStyle/>
          <a:p>
            <a:pPr algn="just"/>
            <a:r>
              <a:rPr lang="lt-LT" b="1" dirty="0">
                <a:solidFill>
                  <a:srgbClr val="339966"/>
                </a:solidFill>
                <a:latin typeface="MV Boli" panose="02000500030200090000" pitchFamily="2" charset="0"/>
                <a:ea typeface="Linux Libertine Display G" panose="02000503000000000000" pitchFamily="2" charset="0"/>
                <a:cs typeface="MV Boli" panose="02000500030200090000" pitchFamily="2" charset="0"/>
              </a:rPr>
              <a:t>Piešimo terapija</a:t>
            </a:r>
            <a:r>
              <a:rPr lang="lt-LT" dirty="0">
                <a:latin typeface="MV Boli" panose="02000500030200090000" pitchFamily="2" charset="0"/>
                <a:ea typeface="Linux Libertine Display G" panose="02000503000000000000" pitchFamily="2" charset="0"/>
                <a:cs typeface="MV Boli" panose="02000500030200090000" pitchFamily="2" charset="0"/>
              </a:rPr>
              <a:t> pagrįsta supratimu, kad mūsų kūriniai gali padėti suvokti kas esame, padėti išreikšti jausmus ir mintis, kurių negalime išreikšti žodžių pagalba. Ji ne tik teikia mums didelį malonumą ir estetinį pasitenkinimą, bet ir skatina savęs pažinimą, ugdo mus kaip asmenybes, lavina jautrumą ir, kas svarbiausia, gydo kūną bei sielą</a:t>
            </a:r>
            <a:r>
              <a:rPr lang="lt-LT" dirty="0" smtClean="0">
                <a:latin typeface="MV Boli" panose="02000500030200090000" pitchFamily="2" charset="0"/>
                <a:ea typeface="Linux Libertine Display G" panose="02000503000000000000" pitchFamily="2" charset="0"/>
                <a:cs typeface="MV Boli" panose="02000500030200090000" pitchFamily="2" charset="0"/>
              </a:rPr>
              <a:t>.</a:t>
            </a:r>
            <a:endParaRPr lang="en-US" dirty="0" smtClean="0">
              <a:latin typeface="MV Boli" panose="02000500030200090000" pitchFamily="2" charset="0"/>
              <a:ea typeface="Linux Libertine Display G" panose="02000503000000000000" pitchFamily="2" charset="0"/>
              <a:cs typeface="MV Boli" panose="02000500030200090000" pitchFamily="2" charset="0"/>
            </a:endParaRPr>
          </a:p>
          <a:p>
            <a:pPr algn="just"/>
            <a:endParaRPr lang="lt-LT" dirty="0">
              <a:latin typeface="MV Boli" panose="02000500030200090000" pitchFamily="2" charset="0"/>
              <a:ea typeface="Linux Libertine Display G" panose="02000503000000000000" pitchFamily="2" charset="0"/>
              <a:cs typeface="MV Boli" panose="02000500030200090000" pitchFamily="2" charset="0"/>
            </a:endParaRPr>
          </a:p>
          <a:p>
            <a:pPr algn="just"/>
            <a:r>
              <a:rPr lang="lt-LT" b="1" dirty="0">
                <a:solidFill>
                  <a:srgbClr val="339966"/>
                </a:solidFill>
                <a:latin typeface="MV Boli" panose="02000500030200090000" pitchFamily="2" charset="0"/>
                <a:ea typeface="Linux Libertine Display G" panose="02000503000000000000" pitchFamily="2" charset="0"/>
                <a:cs typeface="MV Boli" panose="02000500030200090000" pitchFamily="2" charset="0"/>
              </a:rPr>
              <a:t>Piešimo terapija </a:t>
            </a:r>
            <a:r>
              <a:rPr lang="lt-LT" dirty="0">
                <a:latin typeface="MV Boli" panose="02000500030200090000" pitchFamily="2" charset="0"/>
                <a:ea typeface="Linux Libertine Display G" panose="02000503000000000000" pitchFamily="2" charset="0"/>
                <a:cs typeface="MV Boli" panose="02000500030200090000" pitchFamily="2" charset="0"/>
              </a:rPr>
              <a:t>– tai laisvas ir spontaniškas dalyvavimas dailės kūrybos procese, neturint jokių išankstinių nuostatų ir įgimtų įgūdžių. Imantis šios veiklos nereikia net mokėti piešti! Užsiėmimuose vyksta nenuspėjamas žaidimas dailės priemonėmis bei technikomis. Siekiama pažinti save, o ne sukurti vertingą darbą. Daugybę metų slėptas emocines problemas žmogui nėra paprasta imti ir papasakoti. Piešimas leidžia tą padaryti lengviau ir jaučiantis saugiai. Piešimo terapija leidžia žmogui atskleisti savyje neatpažintas galimybes, talentus, surasti naujus problemų sprendimo būdus, pasisemti stiprybės.</a:t>
            </a:r>
          </a:p>
          <a:p>
            <a:endParaRPr lang="lt-LT" dirty="0">
              <a:latin typeface="MV Boli" panose="02000500030200090000" pitchFamily="2" charset="0"/>
              <a:cs typeface="MV Boli" panose="02000500030200090000" pitchFamily="2" charset="0"/>
            </a:endParaRPr>
          </a:p>
        </p:txBody>
      </p:sp>
      <p:sp>
        <p:nvSpPr>
          <p:cNvPr id="6" name="Skaidrės numerio vietos rezervavimo ženklas 5">
            <a:extLst>
              <a:ext uri="{FF2B5EF4-FFF2-40B4-BE49-F238E27FC236}">
                <a16:creationId xmlns:a16="http://schemas.microsoft.com/office/drawing/2014/main" id="{99E02B57-4614-4D12-8BE9-A041A229732A}"/>
              </a:ext>
            </a:extLst>
          </p:cNvPr>
          <p:cNvSpPr>
            <a:spLocks noGrp="1"/>
          </p:cNvSpPr>
          <p:nvPr>
            <p:ph type="sldNum" sz="quarter" idx="12"/>
          </p:nvPr>
        </p:nvSpPr>
        <p:spPr/>
        <p:txBody>
          <a:bodyPr/>
          <a:lstStyle/>
          <a:p>
            <a:fld id="{4997B49A-0CF8-4131-A5B4-0B3729E6ED3D}" type="slidenum">
              <a:rPr lang="lt-LT" smtClean="0"/>
              <a:t>6</a:t>
            </a:fld>
            <a:endParaRPr lang="lt-LT" dirty="0"/>
          </a:p>
        </p:txBody>
      </p:sp>
    </p:spTree>
    <p:extLst>
      <p:ext uri="{BB962C8B-B14F-4D97-AF65-F5344CB8AC3E}">
        <p14:creationId xmlns:p14="http://schemas.microsoft.com/office/powerpoint/2010/main" val="4210160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aizdo rezultatas pagal uÅ¾klausÄ âcolor brush without backgroundâ">
            <a:extLst>
              <a:ext uri="{FF2B5EF4-FFF2-40B4-BE49-F238E27FC236}">
                <a16:creationId xmlns:a16="http://schemas.microsoft.com/office/drawing/2014/main" id="{182E084D-2939-4EA7-A9C7-90C24D24C2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92891" y="318530"/>
            <a:ext cx="6724650" cy="713422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sp>
        <p:nvSpPr>
          <p:cNvPr id="5" name="TextBox 4">
            <a:extLst>
              <a:ext uri="{FF2B5EF4-FFF2-40B4-BE49-F238E27FC236}">
                <a16:creationId xmlns:a16="http://schemas.microsoft.com/office/drawing/2014/main" id="{1DD2FEBF-E39C-4D0C-AACB-250D10D091E1}"/>
              </a:ext>
            </a:extLst>
          </p:cNvPr>
          <p:cNvSpPr txBox="1"/>
          <p:nvPr/>
        </p:nvSpPr>
        <p:spPr>
          <a:xfrm>
            <a:off x="790615" y="2470438"/>
            <a:ext cx="5974136" cy="6740307"/>
          </a:xfrm>
          <a:prstGeom prst="rect">
            <a:avLst/>
          </a:prstGeom>
          <a:noFill/>
        </p:spPr>
        <p:txBody>
          <a:bodyPr wrap="square" rtlCol="0">
            <a:spAutoFit/>
          </a:bodyPr>
          <a:lstStyle/>
          <a:p>
            <a:pPr lvl="0" algn="just"/>
            <a:r>
              <a:rPr kumimoji="0" lang="en-US" sz="1800" b="1" u="none" strike="noStrike" kern="1200" cap="none" spc="0" normalizeH="0" baseline="0" dirty="0">
                <a:ln>
                  <a:noFill/>
                </a:ln>
                <a:effectLst/>
                <a:uLnTx/>
                <a:uFillTx/>
                <a:latin typeface="MV Boli" panose="02000500030200090000" pitchFamily="2" charset="0"/>
                <a:ea typeface="Linux Libertine Display G" panose="02000503000000000000" pitchFamily="2" charset="0"/>
                <a:cs typeface="MV Boli" panose="02000500030200090000" pitchFamily="2" charset="0"/>
              </a:rPr>
              <a:t>Art therapy is </a:t>
            </a:r>
            <a:r>
              <a:rPr lang="en-US" dirty="0">
                <a:latin typeface="MV Boli" panose="02000500030200090000" pitchFamily="2" charset="0"/>
                <a:ea typeface="Linux Libertine Display G" panose="02000503000000000000" pitchFamily="2" charset="0"/>
                <a:cs typeface="MV Boli" panose="02000500030200090000" pitchFamily="2" charset="0"/>
              </a:rPr>
              <a:t>based on the notion that our works can help  understand who we are and help us express feelings and ideas that we can not express with the help of words. Not only does it provide us with great pleasure and aesthetic satisfaction, it also promotes </a:t>
            </a:r>
            <a:r>
              <a:rPr lang="en-US" dirty="0" smtClean="0">
                <a:latin typeface="MV Boli" panose="02000500030200090000" pitchFamily="2" charset="0"/>
                <a:ea typeface="Linux Libertine Display G" panose="02000503000000000000" pitchFamily="2" charset="0"/>
                <a:cs typeface="MV Boli" panose="02000500030200090000" pitchFamily="2" charset="0"/>
              </a:rPr>
              <a:t>self-knowledge, educates </a:t>
            </a:r>
            <a:r>
              <a:rPr lang="en-US" dirty="0">
                <a:latin typeface="MV Boli" panose="02000500030200090000" pitchFamily="2" charset="0"/>
                <a:ea typeface="Linux Libertine Display G" panose="02000503000000000000" pitchFamily="2" charset="0"/>
                <a:cs typeface="MV Boli" panose="02000500030200090000" pitchFamily="2" charset="0"/>
              </a:rPr>
              <a:t>us as personalities, enlivens sensitivity and, above all, heals the body and soul</a:t>
            </a:r>
            <a:r>
              <a:rPr lang="en-US" dirty="0" smtClean="0">
                <a:latin typeface="MV Boli" panose="02000500030200090000" pitchFamily="2" charset="0"/>
                <a:ea typeface="Linux Libertine Display G" panose="02000503000000000000" pitchFamily="2" charset="0"/>
                <a:cs typeface="MV Boli" panose="02000500030200090000" pitchFamily="2" charset="0"/>
              </a:rPr>
              <a:t>.</a:t>
            </a:r>
            <a:endParaRPr lang="en-US" dirty="0">
              <a:solidFill>
                <a:prstClr val="black"/>
              </a:solidFill>
              <a:latin typeface="MV Boli" panose="02000500030200090000" pitchFamily="2" charset="0"/>
              <a:ea typeface="Linux Libertine Display G" panose="02000503000000000000" pitchFamily="2" charset="0"/>
              <a:cs typeface="MV Boli" panose="02000500030200090000" pitchFamily="2" charset="0"/>
            </a:endParaRPr>
          </a:p>
          <a:p>
            <a:pPr lvl="0" algn="just"/>
            <a:endParaRPr kumimoji="0" lang="en-US" sz="1800" b="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a:p>
            <a:pPr lvl="0" algn="just"/>
            <a:r>
              <a:rPr lang="en-US" b="1" dirty="0">
                <a:latin typeface="MV Boli" panose="02000500030200090000" pitchFamily="2" charset="0"/>
                <a:ea typeface="Linux Libertine Display G" panose="02000503000000000000" pitchFamily="2" charset="0"/>
                <a:cs typeface="MV Boli" panose="02000500030200090000" pitchFamily="2" charset="0"/>
              </a:rPr>
              <a:t>Art therapy </a:t>
            </a:r>
            <a:r>
              <a:rPr lang="en-US" dirty="0">
                <a:latin typeface="MV Boli" panose="02000500030200090000" pitchFamily="2" charset="0"/>
                <a:ea typeface="Linux Libertine Display G" panose="02000503000000000000" pitchFamily="2" charset="0"/>
                <a:cs typeface="MV Boli" panose="02000500030200090000" pitchFamily="2" charset="0"/>
              </a:rPr>
              <a:t>is a free and spontaneous participation in the creative process of the arts, without any prejudices and innate skills. When you do this activity you do not even have to know how to draw. During the activity, unpredictable game is played with art supplies and techniques. The goal is to get to know yourself, not to create valuable work. For many years, hidden emotional problems are not easy for a person to take and tell. The drawing makes it easier and safer to feel. While drawing, internal conflicts, childhood memories, and various feelings begin to emerge from a person‘s subconscious. Art therapy allows people to reveal their unrecognized abilities, talents, find new ways for solving problems, and gain strength.</a:t>
            </a:r>
            <a:endParaRPr kumimoji="0" lang="en-US" sz="1800" b="0" i="0" u="none" strike="noStrike" kern="1200" cap="none" spc="0" normalizeH="0" baseline="0" noProof="0" dirty="0">
              <a:ln>
                <a:noFill/>
              </a:ln>
              <a:solidFill>
                <a:prstClr val="black"/>
              </a:solidFill>
              <a:effectLst/>
              <a:uLnTx/>
              <a:uFillTx/>
              <a:latin typeface="MV Boli" panose="02000500030200090000" pitchFamily="2" charset="0"/>
              <a:ea typeface="Linux Libertine Display G" panose="02000503000000000000" pitchFamily="2" charset="0"/>
              <a:cs typeface="MV Boli" panose="02000500030200090000" pitchFamily="2" charset="0"/>
            </a:endParaRPr>
          </a:p>
        </p:txBody>
      </p:sp>
      <p:sp>
        <p:nvSpPr>
          <p:cNvPr id="6" name="Skaidrės numerio vietos rezervavimo ženklas 5">
            <a:extLst>
              <a:ext uri="{FF2B5EF4-FFF2-40B4-BE49-F238E27FC236}">
                <a16:creationId xmlns:a16="http://schemas.microsoft.com/office/drawing/2014/main" id="{0DA20F8C-3DFE-4343-BA55-2BDD30E6E302}"/>
              </a:ext>
            </a:extLst>
          </p:cNvPr>
          <p:cNvSpPr>
            <a:spLocks noGrp="1"/>
          </p:cNvSpPr>
          <p:nvPr>
            <p:ph type="sldNum" sz="quarter" idx="12"/>
          </p:nvPr>
        </p:nvSpPr>
        <p:spPr/>
        <p:txBody>
          <a:bodyPr/>
          <a:lstStyle/>
          <a:p>
            <a:fld id="{4997B49A-0CF8-4131-A5B4-0B3729E6ED3D}" type="slidenum">
              <a:rPr lang="lt-LT" smtClean="0"/>
              <a:t>7</a:t>
            </a:fld>
            <a:endParaRPr lang="lt-LT" dirty="0"/>
          </a:p>
        </p:txBody>
      </p:sp>
      <p:sp>
        <p:nvSpPr>
          <p:cNvPr id="8" name="TextBox 7">
            <a:extLst>
              <a:ext uri="{FF2B5EF4-FFF2-40B4-BE49-F238E27FC236}">
                <a16:creationId xmlns:a16="http://schemas.microsoft.com/office/drawing/2014/main" id="{28972F5D-7F68-45D0-89D4-4BF9AAF1BA1A}"/>
              </a:ext>
            </a:extLst>
          </p:cNvPr>
          <p:cNvSpPr txBox="1"/>
          <p:nvPr/>
        </p:nvSpPr>
        <p:spPr>
          <a:xfrm>
            <a:off x="1236285" y="1299202"/>
            <a:ext cx="5082796" cy="1846659"/>
          </a:xfrm>
          <a:prstGeom prst="rect">
            <a:avLst/>
          </a:prstGeom>
          <a:noFill/>
        </p:spPr>
        <p:txBody>
          <a:bodyPr wrap="square" rtlCol="0">
            <a:spAutoFit/>
          </a:bodyPr>
          <a:lstStyle/>
          <a:p>
            <a:pPr algn="ctr"/>
            <a:r>
              <a:rPr lang="lt-LT" sz="3600" dirty="0" smtClean="0">
                <a:latin typeface="MV Boli" panose="02000500030200090000" pitchFamily="2" charset="0"/>
                <a:ea typeface="Linux Libertine Display G" panose="02000503000000000000" pitchFamily="2" charset="0"/>
                <a:cs typeface="MV Boli" panose="02000500030200090000" pitchFamily="2" charset="0"/>
              </a:rPr>
              <a:t>ART THERAPY</a:t>
            </a:r>
          </a:p>
          <a:p>
            <a:pPr algn="ctr"/>
            <a:r>
              <a:rPr lang="lt-LT" sz="1400" dirty="0">
                <a:latin typeface="MV Boli" panose="02000500030200090000" pitchFamily="2" charset="0"/>
                <a:ea typeface="Linux Libertine Display G" panose="02000503000000000000" pitchFamily="2" charset="0"/>
                <a:cs typeface="MV Boli" panose="02000500030200090000" pitchFamily="2" charset="0"/>
              </a:rPr>
              <a:t>„Meno kūrinys gali būti suprantamas ir naudojamas kaip mūsų vidinio Aš žemėlapis</a:t>
            </a:r>
            <a:r>
              <a:rPr lang="en-US" sz="1400" dirty="0">
                <a:latin typeface="MV Boli" panose="02000500030200090000" pitchFamily="2" charset="0"/>
                <a:ea typeface="Linux Libertine Display G" panose="02000503000000000000" pitchFamily="2" charset="0"/>
                <a:cs typeface="MV Boli" panose="02000500030200090000" pitchFamily="2" charset="0"/>
              </a:rPr>
              <a:t>”</a:t>
            </a:r>
            <a:r>
              <a:rPr lang="lt-LT" sz="1400" dirty="0">
                <a:latin typeface="MV Boli" panose="02000500030200090000" pitchFamily="2" charset="0"/>
                <a:ea typeface="Linux Libertine Display G" panose="02000503000000000000" pitchFamily="2" charset="0"/>
                <a:cs typeface="MV Boli" panose="02000500030200090000" pitchFamily="2" charset="0"/>
              </a:rPr>
              <a:t>. </a:t>
            </a:r>
            <a:r>
              <a:rPr lang="en-US" sz="1400" dirty="0">
                <a:latin typeface="MV Boli" panose="02000500030200090000" pitchFamily="2" charset="0"/>
                <a:ea typeface="Linux Libertine Display G" panose="02000503000000000000" pitchFamily="2" charset="0"/>
                <a:cs typeface="MV Boli" panose="02000500030200090000" pitchFamily="2" charset="0"/>
              </a:rPr>
              <a:t>Peter London “No More Secondhand Art”</a:t>
            </a:r>
          </a:p>
          <a:p>
            <a:pPr algn="ctr"/>
            <a:endParaRPr lang="lt-LT" sz="3600" dirty="0">
              <a:latin typeface="MV Boli" panose="02000500030200090000" pitchFamily="2" charset="0"/>
              <a:ea typeface="Linux Libertine Display G" panose="02000503000000000000" pitchFamily="2" charset="0"/>
              <a:cs typeface="MV Boli" panose="02000500030200090000" pitchFamily="2" charset="0"/>
            </a:endParaRPr>
          </a:p>
        </p:txBody>
      </p:sp>
    </p:spTree>
    <p:extLst>
      <p:ext uri="{BB962C8B-B14F-4D97-AF65-F5344CB8AC3E}">
        <p14:creationId xmlns:p14="http://schemas.microsoft.com/office/powerpoint/2010/main" val="289766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pic>
        <p:nvPicPr>
          <p:cNvPr id="10248" name="Picture 8" descr="SusijÄs vaizdas">
            <a:extLst>
              <a:ext uri="{FF2B5EF4-FFF2-40B4-BE49-F238E27FC236}">
                <a16:creationId xmlns:a16="http://schemas.microsoft.com/office/drawing/2014/main" id="{0B7157FC-2738-46CC-BA84-C3EF43E43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08" y="753728"/>
            <a:ext cx="7265275" cy="758566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Vaizdo rezultatas pagal uÅ¾klausÄ âcolor brush without backgroundâ">
            <a:extLst>
              <a:ext uri="{FF2B5EF4-FFF2-40B4-BE49-F238E27FC236}">
                <a16:creationId xmlns:a16="http://schemas.microsoft.com/office/drawing/2014/main" id="{5BFA3E3C-ABE3-4144-A448-A1361F38A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38" y="5363877"/>
            <a:ext cx="6815398" cy="37268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43B703-3A63-4847-BB61-428FDBF3260A}"/>
              </a:ext>
            </a:extLst>
          </p:cNvPr>
          <p:cNvSpPr txBox="1"/>
          <p:nvPr/>
        </p:nvSpPr>
        <p:spPr>
          <a:xfrm>
            <a:off x="1990937" y="2017346"/>
            <a:ext cx="4081461" cy="1677382"/>
          </a:xfrm>
          <a:prstGeom prst="rect">
            <a:avLst/>
          </a:prstGeom>
          <a:noFill/>
        </p:spPr>
        <p:txBody>
          <a:bodyPr wrap="square" rtlCol="0">
            <a:spAutoFit/>
          </a:bodyPr>
          <a:lstStyle/>
          <a:p>
            <a:pPr algn="just"/>
            <a:r>
              <a:rPr lang="lt-LT" sz="1700" b="1" dirty="0">
                <a:latin typeface="MV Boli" panose="02000500030200090000" pitchFamily="2" charset="0"/>
                <a:ea typeface="Linux Libertine Display G" panose="02000503000000000000" pitchFamily="2" charset="0"/>
                <a:cs typeface="MV Boli" panose="02000500030200090000" pitchFamily="2" charset="0"/>
              </a:rPr>
              <a:t>Piešimo terapijos paslauga </a:t>
            </a:r>
            <a:r>
              <a:rPr lang="lt-LT" sz="1700" dirty="0">
                <a:latin typeface="MV Boli" panose="02000500030200090000" pitchFamily="2" charset="0"/>
                <a:ea typeface="Linux Libertine Display G" panose="02000503000000000000" pitchFamily="2" charset="0"/>
                <a:cs typeface="MV Boli" panose="02000500030200090000" pitchFamily="2" charset="0"/>
              </a:rPr>
              <a:t>siekiame pagerinti darbuotojų savijautą ir laisvu laiku išreikšti emocijas ir mintis ant popieriaus lapo, kad darbas būtų emociškai lengvesnis.</a:t>
            </a:r>
          </a:p>
          <a:p>
            <a:endParaRPr lang="lt-LT" dirty="0">
              <a:latin typeface="MV Boli" panose="02000500030200090000" pitchFamily="2" charset="0"/>
              <a:cs typeface="MV Boli" panose="02000500030200090000" pitchFamily="2" charset="0"/>
            </a:endParaRPr>
          </a:p>
        </p:txBody>
      </p:sp>
      <p:sp>
        <p:nvSpPr>
          <p:cNvPr id="3" name="TextBox 2">
            <a:extLst>
              <a:ext uri="{FF2B5EF4-FFF2-40B4-BE49-F238E27FC236}">
                <a16:creationId xmlns:a16="http://schemas.microsoft.com/office/drawing/2014/main" id="{AC49A2AC-A318-4DFB-8213-2B477C24E5DB}"/>
              </a:ext>
            </a:extLst>
          </p:cNvPr>
          <p:cNvSpPr txBox="1"/>
          <p:nvPr/>
        </p:nvSpPr>
        <p:spPr>
          <a:xfrm>
            <a:off x="1990937" y="5115971"/>
            <a:ext cx="4546242" cy="923330"/>
          </a:xfrm>
          <a:prstGeom prst="rect">
            <a:avLst/>
          </a:prstGeom>
          <a:noFill/>
        </p:spPr>
        <p:txBody>
          <a:bodyPr wrap="square" rtlCol="0">
            <a:spAutoFit/>
          </a:bodyPr>
          <a:lstStyle/>
          <a:p>
            <a:r>
              <a:rPr lang="lt-LT" b="1" dirty="0" smtClean="0">
                <a:latin typeface="MV Boli" panose="02000500030200090000" pitchFamily="2" charset="0"/>
                <a:ea typeface="Linux Libertine Display G" panose="02000503000000000000" pitchFamily="2" charset="0"/>
                <a:cs typeface="MV Boli" panose="02000500030200090000" pitchFamily="2" charset="0"/>
              </a:rPr>
              <a:t>Kodas/</a:t>
            </a:r>
            <a:r>
              <a:rPr lang="lt-LT" b="1" dirty="0" err="1" smtClean="0">
                <a:latin typeface="MV Boli" panose="02000500030200090000" pitchFamily="2" charset="0"/>
                <a:ea typeface="Linux Libertine Display G" panose="02000503000000000000" pitchFamily="2" charset="0"/>
                <a:cs typeface="MV Boli" panose="02000500030200090000" pitchFamily="2" charset="0"/>
              </a:rPr>
              <a:t>Code</a:t>
            </a:r>
            <a:r>
              <a:rPr lang="en-US" b="1" dirty="0" smtClean="0">
                <a:latin typeface="MV Boli" panose="02000500030200090000" pitchFamily="2" charset="0"/>
                <a:ea typeface="Linux Libertine Display G" panose="02000503000000000000" pitchFamily="2" charset="0"/>
                <a:cs typeface="MV Boli" panose="02000500030200090000" pitchFamily="2" charset="0"/>
              </a:rPr>
              <a:t> </a:t>
            </a:r>
            <a:r>
              <a:rPr lang="lt-LT" b="1" dirty="0" smtClean="0">
                <a:latin typeface="MV Boli" panose="02000500030200090000" pitchFamily="2" charset="0"/>
                <a:ea typeface="Linux Libertine Display G" panose="02000503000000000000" pitchFamily="2" charset="0"/>
                <a:cs typeface="MV Boli" panose="02000500030200090000" pitchFamily="2" charset="0"/>
              </a:rPr>
              <a:t>10521</a:t>
            </a:r>
            <a:endParaRPr lang="lt-LT" b="1" dirty="0">
              <a:latin typeface="MV Boli" panose="02000500030200090000" pitchFamily="2" charset="0"/>
              <a:ea typeface="Linux Libertine Display G" panose="02000503000000000000" pitchFamily="2" charset="0"/>
              <a:cs typeface="MV Boli" panose="02000500030200090000" pitchFamily="2" charset="0"/>
            </a:endParaRPr>
          </a:p>
          <a:p>
            <a:r>
              <a:rPr lang="lt-LT" b="1" dirty="0" smtClean="0">
                <a:latin typeface="MV Boli" panose="02000500030200090000" pitchFamily="2" charset="0"/>
                <a:ea typeface="Linux Libertine Display G" panose="02000503000000000000" pitchFamily="2" charset="0"/>
                <a:cs typeface="MV Boli" panose="02000500030200090000" pitchFamily="2" charset="0"/>
              </a:rPr>
              <a:t>Kaina</a:t>
            </a:r>
            <a:r>
              <a:rPr lang="en-US" b="1" dirty="0" smtClean="0">
                <a:latin typeface="MV Boli" panose="02000500030200090000" pitchFamily="2" charset="0"/>
                <a:ea typeface="Linux Libertine Display G" panose="02000503000000000000" pitchFamily="2" charset="0"/>
                <a:cs typeface="MV Boli" panose="02000500030200090000" pitchFamily="2" charset="0"/>
              </a:rPr>
              <a:t> </a:t>
            </a:r>
            <a:r>
              <a:rPr lang="en-US" b="1" dirty="0" err="1" smtClean="0">
                <a:latin typeface="MV Boli" panose="02000500030200090000" pitchFamily="2" charset="0"/>
                <a:ea typeface="Linux Libertine Display G" panose="02000503000000000000" pitchFamily="2" charset="0"/>
                <a:cs typeface="MV Boli" panose="02000500030200090000" pitchFamily="2" charset="0"/>
              </a:rPr>
              <a:t>asmeniui</a:t>
            </a:r>
            <a:r>
              <a:rPr lang="en-US" b="1" dirty="0" smtClean="0">
                <a:latin typeface="MV Boli" panose="02000500030200090000" pitchFamily="2" charset="0"/>
                <a:ea typeface="Linux Libertine Display G" panose="02000503000000000000" pitchFamily="2" charset="0"/>
                <a:cs typeface="MV Boli" panose="02000500030200090000" pitchFamily="2" charset="0"/>
              </a:rPr>
              <a:t> </a:t>
            </a:r>
            <a:r>
              <a:rPr lang="lt-LT" b="1" dirty="0" smtClean="0">
                <a:latin typeface="MV Boli" panose="02000500030200090000" pitchFamily="2" charset="0"/>
                <a:ea typeface="Linux Libertine Display G" panose="02000503000000000000" pitchFamily="2" charset="0"/>
                <a:cs typeface="MV Boli" panose="02000500030200090000" pitchFamily="2" charset="0"/>
              </a:rPr>
              <a:t>/</a:t>
            </a:r>
            <a:r>
              <a:rPr lang="en-US" b="1" dirty="0" smtClean="0">
                <a:latin typeface="MV Boli" panose="02000500030200090000" pitchFamily="2" charset="0"/>
                <a:ea typeface="Linux Libertine Display G" panose="02000503000000000000" pitchFamily="2" charset="0"/>
                <a:cs typeface="MV Boli" panose="02000500030200090000" pitchFamily="2" charset="0"/>
              </a:rPr>
              <a:t>Price per person</a:t>
            </a:r>
            <a:r>
              <a:rPr lang="lt-LT" b="1" dirty="0" smtClean="0">
                <a:latin typeface="MV Boli" panose="02000500030200090000" pitchFamily="2" charset="0"/>
                <a:ea typeface="Linux Libertine Display G" panose="02000503000000000000" pitchFamily="2" charset="0"/>
                <a:cs typeface="MV Boli" panose="02000500030200090000" pitchFamily="2" charset="0"/>
              </a:rPr>
              <a:t> </a:t>
            </a:r>
            <a:r>
              <a:rPr lang="lt-LT" b="1" dirty="0">
                <a:latin typeface="MV Boli" panose="02000500030200090000" pitchFamily="2" charset="0"/>
                <a:ea typeface="Linux Libertine Display G" panose="02000503000000000000" pitchFamily="2" charset="0"/>
                <a:cs typeface="MV Boli" panose="02000500030200090000" pitchFamily="2" charset="0"/>
              </a:rPr>
              <a:t>10 €</a:t>
            </a:r>
          </a:p>
          <a:p>
            <a:endParaRPr lang="lt-LT" dirty="0">
              <a:latin typeface="MV Boli" panose="02000500030200090000" pitchFamily="2" charset="0"/>
              <a:cs typeface="MV Boli" panose="02000500030200090000" pitchFamily="2" charset="0"/>
            </a:endParaRPr>
          </a:p>
        </p:txBody>
      </p:sp>
      <p:sp>
        <p:nvSpPr>
          <p:cNvPr id="6" name="TextBox 5">
            <a:extLst>
              <a:ext uri="{FF2B5EF4-FFF2-40B4-BE49-F238E27FC236}">
                <a16:creationId xmlns:a16="http://schemas.microsoft.com/office/drawing/2014/main" id="{D83A4E4E-D4AB-4A1E-94D0-3AC070EB7EBD}"/>
              </a:ext>
            </a:extLst>
          </p:cNvPr>
          <p:cNvSpPr txBox="1"/>
          <p:nvPr/>
        </p:nvSpPr>
        <p:spPr>
          <a:xfrm>
            <a:off x="1990937" y="3667093"/>
            <a:ext cx="4081461" cy="1661993"/>
          </a:xfrm>
          <a:prstGeom prst="rect">
            <a:avLst/>
          </a:prstGeom>
          <a:noFill/>
        </p:spPr>
        <p:txBody>
          <a:bodyPr wrap="square" rtlCol="0">
            <a:spAutoFit/>
          </a:bodyPr>
          <a:lstStyle/>
          <a:p>
            <a:pPr algn="just"/>
            <a:r>
              <a:rPr lang="en-US" sz="1700" dirty="0">
                <a:latin typeface="MV Boli" panose="02000500030200090000" pitchFamily="2" charset="0"/>
                <a:ea typeface="Linux Libertine Display G" panose="02000503000000000000" pitchFamily="2" charset="0"/>
                <a:cs typeface="MV Boli" panose="02000500030200090000" pitchFamily="2" charset="0"/>
              </a:rPr>
              <a:t>With </a:t>
            </a:r>
            <a:r>
              <a:rPr lang="lt-LT" sz="1700" dirty="0" smtClean="0">
                <a:latin typeface="MV Boli" panose="02000500030200090000" pitchFamily="2" charset="0"/>
                <a:ea typeface="Linux Libertine Display G" panose="02000503000000000000" pitchFamily="2" charset="0"/>
                <a:cs typeface="MV Boli" panose="02000500030200090000" pitchFamily="2" charset="0"/>
              </a:rPr>
              <a:t>A</a:t>
            </a:r>
            <a:r>
              <a:rPr lang="en-US" sz="1700" b="1" dirty="0" err="1" smtClean="0">
                <a:latin typeface="MV Boli" panose="02000500030200090000" pitchFamily="2" charset="0"/>
                <a:ea typeface="Linux Libertine Display G" panose="02000503000000000000" pitchFamily="2" charset="0"/>
                <a:cs typeface="MV Boli" panose="02000500030200090000" pitchFamily="2" charset="0"/>
              </a:rPr>
              <a:t>rt</a:t>
            </a:r>
            <a:r>
              <a:rPr lang="en-US" sz="1700" b="1" dirty="0" smtClean="0">
                <a:latin typeface="MV Boli" panose="02000500030200090000" pitchFamily="2" charset="0"/>
                <a:ea typeface="Linux Libertine Display G" panose="02000503000000000000" pitchFamily="2" charset="0"/>
                <a:cs typeface="MV Boli" panose="02000500030200090000" pitchFamily="2" charset="0"/>
              </a:rPr>
              <a:t> </a:t>
            </a:r>
            <a:r>
              <a:rPr lang="en-US" sz="1700" b="1" dirty="0">
                <a:latin typeface="MV Boli" panose="02000500030200090000" pitchFamily="2" charset="0"/>
                <a:ea typeface="Linux Libertine Display G" panose="02000503000000000000" pitchFamily="2" charset="0"/>
                <a:cs typeface="MV Boli" panose="02000500030200090000" pitchFamily="2" charset="0"/>
              </a:rPr>
              <a:t>therapy </a:t>
            </a:r>
            <a:r>
              <a:rPr lang="en-US" sz="1700" dirty="0">
                <a:latin typeface="MV Boli" panose="02000500030200090000" pitchFamily="2" charset="0"/>
                <a:ea typeface="Linux Libertine Display G" panose="02000503000000000000" pitchFamily="2" charset="0"/>
                <a:cs typeface="MV Boli" panose="02000500030200090000" pitchFamily="2" charset="0"/>
              </a:rPr>
              <a:t>we seek to improve employees‘ well being and express emotions, thought</a:t>
            </a:r>
            <a:r>
              <a:rPr lang="lt-LT" sz="1700" dirty="0">
                <a:latin typeface="MV Boli" panose="02000500030200090000" pitchFamily="2" charset="0"/>
                <a:ea typeface="Linux Libertine Display G" panose="02000503000000000000" pitchFamily="2" charset="0"/>
                <a:cs typeface="MV Boli" panose="02000500030200090000" pitchFamily="2" charset="0"/>
              </a:rPr>
              <a:t>s</a:t>
            </a:r>
            <a:r>
              <a:rPr lang="en-US" sz="1700" dirty="0">
                <a:latin typeface="MV Boli" panose="02000500030200090000" pitchFamily="2" charset="0"/>
                <a:ea typeface="Linux Libertine Display G" panose="02000503000000000000" pitchFamily="2" charset="0"/>
                <a:cs typeface="MV Boli" panose="02000500030200090000" pitchFamily="2" charset="0"/>
              </a:rPr>
              <a:t> on a sheet of paper so that the work day would </a:t>
            </a:r>
            <a:r>
              <a:rPr lang="lt-LT" sz="1700" dirty="0">
                <a:latin typeface="MV Boli" panose="02000500030200090000" pitchFamily="2" charset="0"/>
                <a:ea typeface="Linux Libertine Display G" panose="02000503000000000000" pitchFamily="2" charset="0"/>
                <a:cs typeface="MV Boli" panose="02000500030200090000" pitchFamily="2" charset="0"/>
              </a:rPr>
              <a:t>b</a:t>
            </a:r>
            <a:r>
              <a:rPr lang="en-US" sz="1700" dirty="0">
                <a:latin typeface="MV Boli" panose="02000500030200090000" pitchFamily="2" charset="0"/>
                <a:ea typeface="Linux Libertine Display G" panose="02000503000000000000" pitchFamily="2" charset="0"/>
                <a:cs typeface="MV Boli" panose="02000500030200090000" pitchFamily="2" charset="0"/>
              </a:rPr>
              <a:t>e emotionally less tense and easier.</a:t>
            </a:r>
          </a:p>
        </p:txBody>
      </p:sp>
      <p:sp>
        <p:nvSpPr>
          <p:cNvPr id="7" name="Skaidrės numerio vietos rezervavimo ženklas 6">
            <a:extLst>
              <a:ext uri="{FF2B5EF4-FFF2-40B4-BE49-F238E27FC236}">
                <a16:creationId xmlns:a16="http://schemas.microsoft.com/office/drawing/2014/main" id="{1F09C844-C0D8-413D-8641-5967280DFA9B}"/>
              </a:ext>
            </a:extLst>
          </p:cNvPr>
          <p:cNvSpPr>
            <a:spLocks noGrp="1"/>
          </p:cNvSpPr>
          <p:nvPr>
            <p:ph type="sldNum" sz="quarter" idx="12"/>
          </p:nvPr>
        </p:nvSpPr>
        <p:spPr/>
        <p:txBody>
          <a:bodyPr/>
          <a:lstStyle/>
          <a:p>
            <a:fld id="{4997B49A-0CF8-4131-A5B4-0B3729E6ED3D}" type="slidenum">
              <a:rPr lang="lt-LT" smtClean="0"/>
              <a:t>8</a:t>
            </a:fld>
            <a:endParaRPr lang="lt-LT" dirty="0"/>
          </a:p>
        </p:txBody>
      </p:sp>
    </p:spTree>
    <p:extLst>
      <p:ext uri="{BB962C8B-B14F-4D97-AF65-F5344CB8AC3E}">
        <p14:creationId xmlns:p14="http://schemas.microsoft.com/office/powerpoint/2010/main" val="3385636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iesioji jungtis 8">
            <a:extLst>
              <a:ext uri="{FF2B5EF4-FFF2-40B4-BE49-F238E27FC236}">
                <a16:creationId xmlns:a16="http://schemas.microsoft.com/office/drawing/2014/main" id="{D6F5E92B-E02B-4A7F-9777-EC7A9516929D}"/>
              </a:ext>
            </a:extLst>
          </p:cNvPr>
          <p:cNvCxnSpPr/>
          <p:nvPr/>
        </p:nvCxnSpPr>
        <p:spPr>
          <a:xfrm>
            <a:off x="166767" y="9938084"/>
            <a:ext cx="7229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266" name="Picture 2" descr="Vaizdo rezultatas pagal uÅ¾klausÄ âwatercolor candyâ">
            <a:extLst>
              <a:ext uri="{FF2B5EF4-FFF2-40B4-BE49-F238E27FC236}">
                <a16:creationId xmlns:a16="http://schemas.microsoft.com/office/drawing/2014/main" id="{659AE43E-F32A-4BE4-90EC-E0CD4E33D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02806" y="1518521"/>
            <a:ext cx="9491028" cy="6795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30" descr="C:\Users\Monikutė\AppData\Local\Microsoft\Windows\INetCache\Content.Word\oie_transparent (3).png">
            <a:extLst>
              <a:ext uri="{FF2B5EF4-FFF2-40B4-BE49-F238E27FC236}">
                <a16:creationId xmlns:a16="http://schemas.microsoft.com/office/drawing/2014/main" id="{846CE71D-C601-45AA-901E-6262837B8F2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4920" y="10055042"/>
            <a:ext cx="504825" cy="520065"/>
          </a:xfrm>
          <a:prstGeom prst="rect">
            <a:avLst/>
          </a:prstGeom>
          <a:noFill/>
          <a:ln>
            <a:noFill/>
          </a:ln>
        </p:spPr>
      </p:pic>
      <p:sp>
        <p:nvSpPr>
          <p:cNvPr id="10" name="TextBox 9">
            <a:extLst>
              <a:ext uri="{FF2B5EF4-FFF2-40B4-BE49-F238E27FC236}">
                <a16:creationId xmlns:a16="http://schemas.microsoft.com/office/drawing/2014/main" id="{67ED8565-0D5C-4740-9BD8-E85B7968969C}"/>
              </a:ext>
            </a:extLst>
          </p:cNvPr>
          <p:cNvSpPr txBox="1"/>
          <p:nvPr/>
        </p:nvSpPr>
        <p:spPr>
          <a:xfrm>
            <a:off x="919664" y="10185991"/>
            <a:ext cx="228073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IB </a:t>
            </a:r>
            <a:r>
              <a:rPr kumimoji="0" lang="lt-LT" sz="1000" b="1" i="0" u="none" strike="noStrike" kern="1200" cap="none" spc="0" normalizeH="0" baseline="0" noProof="0" dirty="0">
                <a:ln>
                  <a:noFill/>
                </a:ln>
                <a:solidFill>
                  <a:prstClr val="black"/>
                </a:solidFill>
                <a:effectLst/>
                <a:uLnTx/>
                <a:uFillTx/>
                <a:latin typeface="Linux Libertine Display G" panose="02000503000000000000" pitchFamily="2" charset="0"/>
                <a:ea typeface="Linux Libertine Display G" panose="02000503000000000000" pitchFamily="2" charset="0"/>
                <a:cs typeface="Linux Libertine Display G" panose="02000503000000000000" pitchFamily="2" charset="0"/>
              </a:rPr>
              <a:t>„Miglė“ 2018</a:t>
            </a:r>
          </a:p>
        </p:txBody>
      </p:sp>
      <p:pic>
        <p:nvPicPr>
          <p:cNvPr id="11268" name="Picture 4" descr="SusijÄs vaizdas">
            <a:extLst>
              <a:ext uri="{FF2B5EF4-FFF2-40B4-BE49-F238E27FC236}">
                <a16:creationId xmlns:a16="http://schemas.microsoft.com/office/drawing/2014/main" id="{6FF2E45F-D873-4F69-9F56-6D65D3719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38" y="2181083"/>
            <a:ext cx="6007397" cy="4895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AF99EE-0314-4DD2-8DAB-B22CE6738418}"/>
              </a:ext>
            </a:extLst>
          </p:cNvPr>
          <p:cNvSpPr txBox="1"/>
          <p:nvPr/>
        </p:nvSpPr>
        <p:spPr>
          <a:xfrm>
            <a:off x="2188558" y="4916308"/>
            <a:ext cx="3182556" cy="1323439"/>
          </a:xfrm>
          <a:prstGeom prst="rect">
            <a:avLst/>
          </a:prstGeom>
          <a:noFill/>
        </p:spPr>
        <p:txBody>
          <a:bodyPr wrap="square" rtlCol="0">
            <a:spAutoFit/>
          </a:bodyPr>
          <a:lstStyle/>
          <a:p>
            <a:pPr algn="ctr"/>
            <a:r>
              <a:rPr lang="lt-LT" sz="4000" b="1" dirty="0" smtClean="0">
                <a:latin typeface="MV Boli" panose="02000500030200090000" pitchFamily="2" charset="0"/>
                <a:ea typeface="Linux Libertine Display G" panose="02000503000000000000" pitchFamily="2" charset="0"/>
                <a:cs typeface="MV Boli" panose="02000500030200090000" pitchFamily="2" charset="0"/>
              </a:rPr>
              <a:t>SALDAINIAI</a:t>
            </a:r>
            <a:r>
              <a:rPr lang="en-US" sz="4000" b="1" dirty="0" smtClean="0">
                <a:latin typeface="MV Boli" panose="02000500030200090000" pitchFamily="2" charset="0"/>
                <a:ea typeface="Linux Libertine Display G" panose="02000503000000000000" pitchFamily="2" charset="0"/>
                <a:cs typeface="MV Boli" panose="02000500030200090000" pitchFamily="2" charset="0"/>
              </a:rPr>
              <a:t>SWEETS</a:t>
            </a:r>
            <a:endParaRPr lang="lt-LT" sz="4000" b="1" dirty="0">
              <a:latin typeface="MV Boli" panose="02000500030200090000" pitchFamily="2" charset="0"/>
              <a:ea typeface="Linux Libertine Display G" panose="02000503000000000000" pitchFamily="2" charset="0"/>
              <a:cs typeface="MV Boli" panose="02000500030200090000" pitchFamily="2" charset="0"/>
            </a:endParaRPr>
          </a:p>
        </p:txBody>
      </p:sp>
      <p:sp>
        <p:nvSpPr>
          <p:cNvPr id="3" name="Skaidrės numerio vietos rezervavimo ženklas 2">
            <a:extLst>
              <a:ext uri="{FF2B5EF4-FFF2-40B4-BE49-F238E27FC236}">
                <a16:creationId xmlns:a16="http://schemas.microsoft.com/office/drawing/2014/main" id="{BAFBF1FE-81B5-4180-930D-6C6E045011B6}"/>
              </a:ext>
            </a:extLst>
          </p:cNvPr>
          <p:cNvSpPr>
            <a:spLocks noGrp="1"/>
          </p:cNvSpPr>
          <p:nvPr>
            <p:ph type="sldNum" sz="quarter" idx="12"/>
          </p:nvPr>
        </p:nvSpPr>
        <p:spPr/>
        <p:txBody>
          <a:bodyPr/>
          <a:lstStyle/>
          <a:p>
            <a:fld id="{4997B49A-0CF8-4131-A5B4-0B3729E6ED3D}" type="slidenum">
              <a:rPr lang="lt-LT" smtClean="0"/>
              <a:t>9</a:t>
            </a:fld>
            <a:endParaRPr lang="lt-LT" dirty="0"/>
          </a:p>
        </p:txBody>
      </p:sp>
    </p:spTree>
    <p:extLst>
      <p:ext uri="{BB962C8B-B14F-4D97-AF65-F5344CB8AC3E}">
        <p14:creationId xmlns:p14="http://schemas.microsoft.com/office/powerpoint/2010/main" val="2217607327"/>
      </p:ext>
    </p:extLst>
  </p:cSld>
  <p:clrMapOvr>
    <a:masterClrMapping/>
  </p:clrMapOvr>
</p:sld>
</file>

<file path=ppt/theme/theme1.xml><?xml version="1.0" encoding="utf-8"?>
<a:theme xmlns:a="http://schemas.openxmlformats.org/drawingml/2006/main" name="„Office“ tema">
  <a:themeElements>
    <a:clrScheme name="„Office“ 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1814</TotalTime>
  <Words>1406</Words>
  <Application>Microsoft Office PowerPoint</Application>
  <PresentationFormat>Custom</PresentationFormat>
  <Paragraphs>316</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Linux Libertine Display G</vt:lpstr>
      <vt:lpstr>Lucida Handwriting</vt:lpstr>
      <vt:lpstr>MV Boli</vt:lpstr>
      <vt:lpstr>Times New Roman</vt:lpstr>
      <vt:lpstr>„Office“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Meda Sarolytė</dc:creator>
  <cp:lastModifiedBy>vartotojas</cp:lastModifiedBy>
  <cp:revision>70</cp:revision>
  <dcterms:created xsi:type="dcterms:W3CDTF">2018-04-18T18:38:53Z</dcterms:created>
  <dcterms:modified xsi:type="dcterms:W3CDTF">2018-04-25T06:22:02Z</dcterms:modified>
</cp:coreProperties>
</file>